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73" r:id="rId6"/>
    <p:sldId id="272" r:id="rId7"/>
    <p:sldId id="259" r:id="rId8"/>
    <p:sldId id="265" r:id="rId9"/>
    <p:sldId id="260" r:id="rId10"/>
    <p:sldId id="266" r:id="rId11"/>
    <p:sldId id="271" r:id="rId12"/>
    <p:sldId id="267" r:id="rId13"/>
    <p:sldId id="268" r:id="rId14"/>
    <p:sldId id="263" r:id="rId15"/>
    <p:sldId id="269" r:id="rId16"/>
    <p:sldId id="264" r:id="rId17"/>
    <p:sldId id="270" r:id="rId18"/>
    <p:sldId id="274" r:id="rId1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B04008"/>
    <a:srgbClr val="F6CC18"/>
    <a:srgbClr val="F6B534"/>
    <a:srgbClr val="024588"/>
    <a:srgbClr val="F0C200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DDDD"/>
            </a:gs>
            <a:gs pos="50000">
              <a:schemeClr val="bg1"/>
            </a:gs>
            <a:gs pos="100000">
              <a:srgbClr val="DDDDD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undo_municipio_verdeazul_semlogo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2"/>
          <p:cNvSpPr txBox="1">
            <a:spLocks noChangeArrowheads="1"/>
          </p:cNvSpPr>
          <p:nvPr/>
        </p:nvSpPr>
        <p:spPr bwMode="auto">
          <a:xfrm>
            <a:off x="395536" y="1052736"/>
            <a:ext cx="8352606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Biodiversidade e </a:t>
            </a:r>
            <a:r>
              <a:rPr lang="pt-BR" sz="4000" b="1" baseline="0" dirty="0" smtClean="0">
                <a:solidFill>
                  <a:srgbClr val="0070C0"/>
                </a:solidFill>
                <a:latin typeface="Lucida Sans" pitchFamily="34" charset="0"/>
              </a:rPr>
              <a:t/>
            </a:r>
            <a:br>
              <a:rPr lang="pt-BR" sz="4000" b="1" baseline="0" dirty="0" smtClean="0">
                <a:solidFill>
                  <a:srgbClr val="0070C0"/>
                </a:solidFill>
                <a:latin typeface="Lucida Sans" pitchFamily="34" charset="0"/>
              </a:rPr>
            </a:br>
            <a:r>
              <a:rPr lang="pt-BR" sz="4000" b="1" baseline="0" dirty="0" smtClean="0">
                <a:solidFill>
                  <a:srgbClr val="0070C0"/>
                </a:solidFill>
                <a:latin typeface="Lucida Sans" pitchFamily="34" charset="0"/>
              </a:rPr>
              <a:t>saúde </a:t>
            </a:r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ambiental</a:t>
            </a:r>
          </a:p>
          <a:p>
            <a:pPr algn="ctr"/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Exemplo da </a:t>
            </a:r>
            <a:r>
              <a:rPr lang="pt-BR" sz="4000" b="1" baseline="0" dirty="0" smtClean="0">
                <a:solidFill>
                  <a:srgbClr val="0070C0"/>
                </a:solidFill>
                <a:latin typeface="Lucida Sans" pitchFamily="34" charset="0"/>
              </a:rPr>
              <a:t>Febre </a:t>
            </a:r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Maculosa </a:t>
            </a:r>
            <a:r>
              <a:rPr lang="pt-BR" sz="4000" b="1" baseline="0" dirty="0" smtClean="0">
                <a:solidFill>
                  <a:srgbClr val="0070C0"/>
                </a:solidFill>
                <a:latin typeface="Lucida Sans" pitchFamily="34" charset="0"/>
              </a:rPr>
              <a:t>Brasileira</a:t>
            </a:r>
            <a:endParaRPr lang="pt-BR" sz="3600" b="1" baseline="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050" name="Picture 1" descr="Logotipo Sucen.tif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08304" y="5328598"/>
            <a:ext cx="1224855" cy="83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467544" y="3859014"/>
            <a:ext cx="820891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3200" b="1" baseline="0" dirty="0" smtClean="0">
                <a:latin typeface="Calibri" pitchFamily="34" charset="0"/>
              </a:rPr>
              <a:t>Adriano </a:t>
            </a:r>
            <a:r>
              <a:rPr lang="pt-BR" sz="3200" b="1" baseline="0" dirty="0" err="1" smtClean="0">
                <a:latin typeface="Calibri" pitchFamily="34" charset="0"/>
              </a:rPr>
              <a:t>Pinter</a:t>
            </a:r>
            <a:endParaRPr lang="pt-BR" sz="3200" b="1" baseline="0" dirty="0" smtClean="0">
              <a:latin typeface="Calibri" pitchFamily="34" charset="0"/>
            </a:endParaRPr>
          </a:p>
          <a:p>
            <a:pPr algn="ctr"/>
            <a:r>
              <a:rPr lang="pt-BR" sz="3200" b="1" baseline="0" dirty="0" smtClean="0">
                <a:latin typeface="Calibri" pitchFamily="34" charset="0"/>
              </a:rPr>
              <a:t>Superintendência de Controle de Endemias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2040" y="620688"/>
            <a:ext cx="3627303" cy="565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.jpg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 flipH="1">
            <a:off x="1979712" y="2708920"/>
            <a:ext cx="1440160" cy="1371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600" extrusionOk="0">
                <a:moveTo>
                  <a:pt x="8490" y="0"/>
                </a:moveTo>
                <a:cubicBezTo>
                  <a:pt x="8403" y="0"/>
                  <a:pt x="8071" y="222"/>
                  <a:pt x="8046" y="298"/>
                </a:cubicBezTo>
                <a:cubicBezTo>
                  <a:pt x="8031" y="340"/>
                  <a:pt x="7987" y="409"/>
                  <a:pt x="7949" y="449"/>
                </a:cubicBezTo>
                <a:cubicBezTo>
                  <a:pt x="7861" y="541"/>
                  <a:pt x="7791" y="877"/>
                  <a:pt x="7819" y="1069"/>
                </a:cubicBezTo>
                <a:cubicBezTo>
                  <a:pt x="7834" y="1171"/>
                  <a:pt x="7824" y="1248"/>
                  <a:pt x="7783" y="1303"/>
                </a:cubicBezTo>
                <a:cubicBezTo>
                  <a:pt x="7713" y="1402"/>
                  <a:pt x="7668" y="1622"/>
                  <a:pt x="7670" y="1858"/>
                </a:cubicBezTo>
                <a:cubicBezTo>
                  <a:pt x="7671" y="1953"/>
                  <a:pt x="7642" y="2170"/>
                  <a:pt x="7607" y="2340"/>
                </a:cubicBezTo>
                <a:cubicBezTo>
                  <a:pt x="7547" y="2635"/>
                  <a:pt x="7558" y="2839"/>
                  <a:pt x="7632" y="2839"/>
                </a:cubicBezTo>
                <a:cubicBezTo>
                  <a:pt x="7650" y="2839"/>
                  <a:pt x="7662" y="2810"/>
                  <a:pt x="7659" y="2776"/>
                </a:cubicBezTo>
                <a:cubicBezTo>
                  <a:pt x="7656" y="2735"/>
                  <a:pt x="7683" y="2713"/>
                  <a:pt x="7734" y="2713"/>
                </a:cubicBezTo>
                <a:cubicBezTo>
                  <a:pt x="7807" y="2713"/>
                  <a:pt x="7812" y="2733"/>
                  <a:pt x="7803" y="3033"/>
                </a:cubicBezTo>
                <a:cubicBezTo>
                  <a:pt x="7796" y="3251"/>
                  <a:pt x="7772" y="3372"/>
                  <a:pt x="7734" y="3411"/>
                </a:cubicBezTo>
                <a:cubicBezTo>
                  <a:pt x="7697" y="3449"/>
                  <a:pt x="7682" y="3529"/>
                  <a:pt x="7690" y="3641"/>
                </a:cubicBezTo>
                <a:cubicBezTo>
                  <a:pt x="7701" y="3823"/>
                  <a:pt x="7665" y="3877"/>
                  <a:pt x="7576" y="3810"/>
                </a:cubicBezTo>
                <a:cubicBezTo>
                  <a:pt x="7540" y="3782"/>
                  <a:pt x="7527" y="3715"/>
                  <a:pt x="7538" y="3605"/>
                </a:cubicBezTo>
                <a:cubicBezTo>
                  <a:pt x="7554" y="3448"/>
                  <a:pt x="7508" y="3305"/>
                  <a:pt x="7441" y="3305"/>
                </a:cubicBezTo>
                <a:cubicBezTo>
                  <a:pt x="7423" y="3305"/>
                  <a:pt x="7408" y="3406"/>
                  <a:pt x="7405" y="3530"/>
                </a:cubicBezTo>
                <a:cubicBezTo>
                  <a:pt x="7395" y="3932"/>
                  <a:pt x="7356" y="4649"/>
                  <a:pt x="7339" y="4778"/>
                </a:cubicBezTo>
                <a:cubicBezTo>
                  <a:pt x="7330" y="4847"/>
                  <a:pt x="7312" y="4997"/>
                  <a:pt x="7298" y="5111"/>
                </a:cubicBezTo>
                <a:cubicBezTo>
                  <a:pt x="7259" y="5409"/>
                  <a:pt x="7380" y="6552"/>
                  <a:pt x="7483" y="6853"/>
                </a:cubicBezTo>
                <a:cubicBezTo>
                  <a:pt x="7505" y="6917"/>
                  <a:pt x="7530" y="7068"/>
                  <a:pt x="7538" y="7186"/>
                </a:cubicBezTo>
                <a:cubicBezTo>
                  <a:pt x="7549" y="7349"/>
                  <a:pt x="7585" y="7457"/>
                  <a:pt x="7695" y="7642"/>
                </a:cubicBezTo>
                <a:cubicBezTo>
                  <a:pt x="7775" y="7776"/>
                  <a:pt x="7864" y="7913"/>
                  <a:pt x="7894" y="7944"/>
                </a:cubicBezTo>
                <a:cubicBezTo>
                  <a:pt x="7924" y="7976"/>
                  <a:pt x="7949" y="8016"/>
                  <a:pt x="7949" y="8035"/>
                </a:cubicBezTo>
                <a:cubicBezTo>
                  <a:pt x="7949" y="8076"/>
                  <a:pt x="8341" y="8586"/>
                  <a:pt x="8542" y="8807"/>
                </a:cubicBezTo>
                <a:cubicBezTo>
                  <a:pt x="8686" y="8965"/>
                  <a:pt x="8774" y="9211"/>
                  <a:pt x="8774" y="9462"/>
                </a:cubicBezTo>
                <a:cubicBezTo>
                  <a:pt x="8774" y="9527"/>
                  <a:pt x="8793" y="9596"/>
                  <a:pt x="8816" y="9616"/>
                </a:cubicBezTo>
                <a:cubicBezTo>
                  <a:pt x="8838" y="9636"/>
                  <a:pt x="8866" y="9736"/>
                  <a:pt x="8879" y="9838"/>
                </a:cubicBezTo>
                <a:cubicBezTo>
                  <a:pt x="8899" y="9992"/>
                  <a:pt x="8887" y="10043"/>
                  <a:pt x="8816" y="10141"/>
                </a:cubicBezTo>
                <a:cubicBezTo>
                  <a:pt x="8768" y="10205"/>
                  <a:pt x="8671" y="10412"/>
                  <a:pt x="8600" y="10599"/>
                </a:cubicBezTo>
                <a:lnTo>
                  <a:pt x="8471" y="10940"/>
                </a:lnTo>
                <a:lnTo>
                  <a:pt x="8126" y="10930"/>
                </a:lnTo>
                <a:cubicBezTo>
                  <a:pt x="7767" y="10918"/>
                  <a:pt x="7473" y="10967"/>
                  <a:pt x="6809" y="11154"/>
                </a:cubicBezTo>
                <a:cubicBezTo>
                  <a:pt x="6647" y="11200"/>
                  <a:pt x="6401" y="11263"/>
                  <a:pt x="6260" y="11293"/>
                </a:cubicBezTo>
                <a:cubicBezTo>
                  <a:pt x="6119" y="11323"/>
                  <a:pt x="5911" y="11398"/>
                  <a:pt x="5799" y="11462"/>
                </a:cubicBezTo>
                <a:cubicBezTo>
                  <a:pt x="5531" y="11614"/>
                  <a:pt x="5393" y="11635"/>
                  <a:pt x="4786" y="11600"/>
                </a:cubicBezTo>
                <a:cubicBezTo>
                  <a:pt x="4323" y="11574"/>
                  <a:pt x="4080" y="11581"/>
                  <a:pt x="3898" y="11628"/>
                </a:cubicBezTo>
                <a:cubicBezTo>
                  <a:pt x="3856" y="11639"/>
                  <a:pt x="3721" y="11552"/>
                  <a:pt x="3525" y="11391"/>
                </a:cubicBezTo>
                <a:cubicBezTo>
                  <a:pt x="3357" y="11252"/>
                  <a:pt x="3120" y="11091"/>
                  <a:pt x="3001" y="11033"/>
                </a:cubicBezTo>
                <a:cubicBezTo>
                  <a:pt x="2763" y="10917"/>
                  <a:pt x="2569" y="10746"/>
                  <a:pt x="2374" y="10481"/>
                </a:cubicBezTo>
                <a:cubicBezTo>
                  <a:pt x="2240" y="10298"/>
                  <a:pt x="2103" y="10216"/>
                  <a:pt x="1996" y="10254"/>
                </a:cubicBezTo>
                <a:cubicBezTo>
                  <a:pt x="1927" y="10278"/>
                  <a:pt x="1935" y="10545"/>
                  <a:pt x="1988" y="10801"/>
                </a:cubicBezTo>
                <a:cubicBezTo>
                  <a:pt x="2002" y="10797"/>
                  <a:pt x="2016" y="10797"/>
                  <a:pt x="2029" y="10809"/>
                </a:cubicBezTo>
                <a:cubicBezTo>
                  <a:pt x="2073" y="10848"/>
                  <a:pt x="2207" y="11057"/>
                  <a:pt x="2385" y="11356"/>
                </a:cubicBezTo>
                <a:cubicBezTo>
                  <a:pt x="2514" y="11571"/>
                  <a:pt x="3044" y="11909"/>
                  <a:pt x="3379" y="11989"/>
                </a:cubicBezTo>
                <a:cubicBezTo>
                  <a:pt x="3506" y="12019"/>
                  <a:pt x="3696" y="12085"/>
                  <a:pt x="3804" y="12137"/>
                </a:cubicBezTo>
                <a:cubicBezTo>
                  <a:pt x="3993" y="12229"/>
                  <a:pt x="4025" y="12233"/>
                  <a:pt x="4590" y="12231"/>
                </a:cubicBezTo>
                <a:cubicBezTo>
                  <a:pt x="5011" y="12229"/>
                  <a:pt x="5252" y="12211"/>
                  <a:pt x="5432" y="12168"/>
                </a:cubicBezTo>
                <a:cubicBezTo>
                  <a:pt x="5619" y="12123"/>
                  <a:pt x="5759" y="12112"/>
                  <a:pt x="5970" y="12130"/>
                </a:cubicBezTo>
                <a:cubicBezTo>
                  <a:pt x="6251" y="12153"/>
                  <a:pt x="6258" y="12151"/>
                  <a:pt x="6423" y="12031"/>
                </a:cubicBezTo>
                <a:cubicBezTo>
                  <a:pt x="6515" y="11965"/>
                  <a:pt x="6593" y="11914"/>
                  <a:pt x="6594" y="11921"/>
                </a:cubicBezTo>
                <a:cubicBezTo>
                  <a:pt x="6595" y="11927"/>
                  <a:pt x="6644" y="11916"/>
                  <a:pt x="6704" y="11895"/>
                </a:cubicBezTo>
                <a:cubicBezTo>
                  <a:pt x="6765" y="11874"/>
                  <a:pt x="6840" y="11855"/>
                  <a:pt x="6870" y="11855"/>
                </a:cubicBezTo>
                <a:cubicBezTo>
                  <a:pt x="6900" y="11855"/>
                  <a:pt x="6934" y="11840"/>
                  <a:pt x="6947" y="11820"/>
                </a:cubicBezTo>
                <a:cubicBezTo>
                  <a:pt x="6987" y="11760"/>
                  <a:pt x="7270" y="11641"/>
                  <a:pt x="7369" y="11641"/>
                </a:cubicBezTo>
                <a:cubicBezTo>
                  <a:pt x="7420" y="11641"/>
                  <a:pt x="7481" y="11622"/>
                  <a:pt x="7505" y="11600"/>
                </a:cubicBezTo>
                <a:cubicBezTo>
                  <a:pt x="7559" y="11551"/>
                  <a:pt x="7792" y="11655"/>
                  <a:pt x="7792" y="11729"/>
                </a:cubicBezTo>
                <a:cubicBezTo>
                  <a:pt x="7792" y="11757"/>
                  <a:pt x="7843" y="11813"/>
                  <a:pt x="7908" y="11855"/>
                </a:cubicBezTo>
                <a:cubicBezTo>
                  <a:pt x="7972" y="11897"/>
                  <a:pt x="8026" y="11945"/>
                  <a:pt x="8024" y="11958"/>
                </a:cubicBezTo>
                <a:cubicBezTo>
                  <a:pt x="8021" y="11972"/>
                  <a:pt x="8022" y="11989"/>
                  <a:pt x="8026" y="11999"/>
                </a:cubicBezTo>
                <a:cubicBezTo>
                  <a:pt x="8031" y="12009"/>
                  <a:pt x="8044" y="12103"/>
                  <a:pt x="8054" y="12205"/>
                </a:cubicBezTo>
                <a:cubicBezTo>
                  <a:pt x="8071" y="12378"/>
                  <a:pt x="8064" y="12394"/>
                  <a:pt x="7963" y="12455"/>
                </a:cubicBezTo>
                <a:cubicBezTo>
                  <a:pt x="7871" y="12510"/>
                  <a:pt x="7380" y="12573"/>
                  <a:pt x="6986" y="12579"/>
                </a:cubicBezTo>
                <a:cubicBezTo>
                  <a:pt x="6964" y="12579"/>
                  <a:pt x="6868" y="12579"/>
                  <a:pt x="6771" y="12581"/>
                </a:cubicBezTo>
                <a:cubicBezTo>
                  <a:pt x="6673" y="12583"/>
                  <a:pt x="6489" y="12583"/>
                  <a:pt x="6359" y="12581"/>
                </a:cubicBezTo>
                <a:cubicBezTo>
                  <a:pt x="5960" y="12576"/>
                  <a:pt x="5158" y="12648"/>
                  <a:pt x="4977" y="12705"/>
                </a:cubicBezTo>
                <a:cubicBezTo>
                  <a:pt x="4686" y="12795"/>
                  <a:pt x="4320" y="12743"/>
                  <a:pt x="3768" y="12538"/>
                </a:cubicBezTo>
                <a:cubicBezTo>
                  <a:pt x="3597" y="12474"/>
                  <a:pt x="3409" y="12390"/>
                  <a:pt x="3351" y="12352"/>
                </a:cubicBezTo>
                <a:cubicBezTo>
                  <a:pt x="3241" y="12277"/>
                  <a:pt x="3087" y="12233"/>
                  <a:pt x="2708" y="12168"/>
                </a:cubicBezTo>
                <a:cubicBezTo>
                  <a:pt x="2452" y="12123"/>
                  <a:pt x="2387" y="12077"/>
                  <a:pt x="2021" y="11668"/>
                </a:cubicBezTo>
                <a:cubicBezTo>
                  <a:pt x="1807" y="11430"/>
                  <a:pt x="1743" y="11387"/>
                  <a:pt x="1356" y="11245"/>
                </a:cubicBezTo>
                <a:cubicBezTo>
                  <a:pt x="1205" y="11189"/>
                  <a:pt x="1133" y="11179"/>
                  <a:pt x="1102" y="11207"/>
                </a:cubicBezTo>
                <a:cubicBezTo>
                  <a:pt x="1079" y="11228"/>
                  <a:pt x="1000" y="11245"/>
                  <a:pt x="928" y="11245"/>
                </a:cubicBezTo>
                <a:cubicBezTo>
                  <a:pt x="911" y="11245"/>
                  <a:pt x="904" y="11241"/>
                  <a:pt x="890" y="11240"/>
                </a:cubicBezTo>
                <a:cubicBezTo>
                  <a:pt x="878" y="11245"/>
                  <a:pt x="872" y="11251"/>
                  <a:pt x="865" y="11257"/>
                </a:cubicBezTo>
                <a:cubicBezTo>
                  <a:pt x="1046" y="11445"/>
                  <a:pt x="1155" y="11577"/>
                  <a:pt x="1155" y="11648"/>
                </a:cubicBezTo>
                <a:cubicBezTo>
                  <a:pt x="1155" y="11687"/>
                  <a:pt x="1162" y="11731"/>
                  <a:pt x="1174" y="11777"/>
                </a:cubicBezTo>
                <a:cubicBezTo>
                  <a:pt x="1245" y="11964"/>
                  <a:pt x="1474" y="12177"/>
                  <a:pt x="1685" y="12251"/>
                </a:cubicBezTo>
                <a:cubicBezTo>
                  <a:pt x="1747" y="12273"/>
                  <a:pt x="1776" y="12304"/>
                  <a:pt x="1759" y="12329"/>
                </a:cubicBezTo>
                <a:cubicBezTo>
                  <a:pt x="1743" y="12353"/>
                  <a:pt x="1747" y="12362"/>
                  <a:pt x="1770" y="12349"/>
                </a:cubicBezTo>
                <a:cubicBezTo>
                  <a:pt x="1818" y="12322"/>
                  <a:pt x="2092" y="12495"/>
                  <a:pt x="2162" y="12594"/>
                </a:cubicBezTo>
                <a:cubicBezTo>
                  <a:pt x="2235" y="12551"/>
                  <a:pt x="2255" y="12550"/>
                  <a:pt x="2297" y="12596"/>
                </a:cubicBezTo>
                <a:cubicBezTo>
                  <a:pt x="2327" y="12629"/>
                  <a:pt x="2380" y="12643"/>
                  <a:pt x="2432" y="12632"/>
                </a:cubicBezTo>
                <a:cubicBezTo>
                  <a:pt x="2518" y="12612"/>
                  <a:pt x="2668" y="12709"/>
                  <a:pt x="2747" y="12833"/>
                </a:cubicBezTo>
                <a:cubicBezTo>
                  <a:pt x="2752" y="12842"/>
                  <a:pt x="2786" y="12858"/>
                  <a:pt x="2805" y="12871"/>
                </a:cubicBezTo>
                <a:cubicBezTo>
                  <a:pt x="2831" y="12878"/>
                  <a:pt x="2860" y="12887"/>
                  <a:pt x="2891" y="12901"/>
                </a:cubicBezTo>
                <a:cubicBezTo>
                  <a:pt x="2966" y="12937"/>
                  <a:pt x="3021" y="12976"/>
                  <a:pt x="3031" y="12995"/>
                </a:cubicBezTo>
                <a:cubicBezTo>
                  <a:pt x="3113" y="13033"/>
                  <a:pt x="3191" y="13065"/>
                  <a:pt x="3274" y="13098"/>
                </a:cubicBezTo>
                <a:cubicBezTo>
                  <a:pt x="3393" y="13134"/>
                  <a:pt x="3530" y="13169"/>
                  <a:pt x="3608" y="13176"/>
                </a:cubicBezTo>
                <a:cubicBezTo>
                  <a:pt x="3672" y="13182"/>
                  <a:pt x="3741" y="13202"/>
                  <a:pt x="3763" y="13221"/>
                </a:cubicBezTo>
                <a:cubicBezTo>
                  <a:pt x="3770" y="13228"/>
                  <a:pt x="3783" y="13234"/>
                  <a:pt x="3796" y="13239"/>
                </a:cubicBezTo>
                <a:cubicBezTo>
                  <a:pt x="3817" y="13244"/>
                  <a:pt x="3843" y="13249"/>
                  <a:pt x="3862" y="13254"/>
                </a:cubicBezTo>
                <a:cubicBezTo>
                  <a:pt x="3870" y="13255"/>
                  <a:pt x="3876" y="13257"/>
                  <a:pt x="3884" y="13257"/>
                </a:cubicBezTo>
                <a:cubicBezTo>
                  <a:pt x="3906" y="13257"/>
                  <a:pt x="3917" y="13265"/>
                  <a:pt x="3936" y="13269"/>
                </a:cubicBezTo>
                <a:cubicBezTo>
                  <a:pt x="3943" y="13270"/>
                  <a:pt x="3949" y="13271"/>
                  <a:pt x="3956" y="13272"/>
                </a:cubicBezTo>
                <a:cubicBezTo>
                  <a:pt x="4081" y="13283"/>
                  <a:pt x="4199" y="13300"/>
                  <a:pt x="4215" y="13310"/>
                </a:cubicBezTo>
                <a:cubicBezTo>
                  <a:pt x="4216" y="13310"/>
                  <a:pt x="4215" y="13312"/>
                  <a:pt x="4215" y="13312"/>
                </a:cubicBezTo>
                <a:cubicBezTo>
                  <a:pt x="4244" y="13309"/>
                  <a:pt x="4278" y="13315"/>
                  <a:pt x="4334" y="13340"/>
                </a:cubicBezTo>
                <a:cubicBezTo>
                  <a:pt x="4404" y="13372"/>
                  <a:pt x="4461" y="13383"/>
                  <a:pt x="4475" y="13363"/>
                </a:cubicBezTo>
                <a:cubicBezTo>
                  <a:pt x="4487" y="13344"/>
                  <a:pt x="4547" y="13375"/>
                  <a:pt x="4607" y="13433"/>
                </a:cubicBezTo>
                <a:cubicBezTo>
                  <a:pt x="4709" y="13533"/>
                  <a:pt x="4726" y="13539"/>
                  <a:pt x="4886" y="13506"/>
                </a:cubicBezTo>
                <a:cubicBezTo>
                  <a:pt x="5025" y="13478"/>
                  <a:pt x="5060" y="13480"/>
                  <a:pt x="5134" y="13539"/>
                </a:cubicBezTo>
                <a:cubicBezTo>
                  <a:pt x="5169" y="13470"/>
                  <a:pt x="5348" y="13356"/>
                  <a:pt x="5374" y="13395"/>
                </a:cubicBezTo>
                <a:cubicBezTo>
                  <a:pt x="5419" y="13462"/>
                  <a:pt x="5826" y="13381"/>
                  <a:pt x="5885" y="13295"/>
                </a:cubicBezTo>
                <a:cubicBezTo>
                  <a:pt x="5899" y="13274"/>
                  <a:pt x="6002" y="13257"/>
                  <a:pt x="6114" y="13257"/>
                </a:cubicBezTo>
                <a:cubicBezTo>
                  <a:pt x="6337" y="13256"/>
                  <a:pt x="6573" y="13195"/>
                  <a:pt x="6682" y="13108"/>
                </a:cubicBezTo>
                <a:cubicBezTo>
                  <a:pt x="6877" y="12953"/>
                  <a:pt x="7134" y="13014"/>
                  <a:pt x="7185" y="13229"/>
                </a:cubicBezTo>
                <a:cubicBezTo>
                  <a:pt x="7200" y="13294"/>
                  <a:pt x="7227" y="13367"/>
                  <a:pt x="7248" y="13390"/>
                </a:cubicBezTo>
                <a:cubicBezTo>
                  <a:pt x="7269" y="13414"/>
                  <a:pt x="7278" y="13449"/>
                  <a:pt x="7265" y="13469"/>
                </a:cubicBezTo>
                <a:cubicBezTo>
                  <a:pt x="7252" y="13488"/>
                  <a:pt x="7259" y="13514"/>
                  <a:pt x="7281" y="13527"/>
                </a:cubicBezTo>
                <a:cubicBezTo>
                  <a:pt x="7303" y="13539"/>
                  <a:pt x="7320" y="13575"/>
                  <a:pt x="7320" y="13607"/>
                </a:cubicBezTo>
                <a:cubicBezTo>
                  <a:pt x="7320" y="13639"/>
                  <a:pt x="7349" y="13693"/>
                  <a:pt x="7383" y="13728"/>
                </a:cubicBezTo>
                <a:cubicBezTo>
                  <a:pt x="7447" y="13793"/>
                  <a:pt x="7439" y="13829"/>
                  <a:pt x="7397" y="13832"/>
                </a:cubicBezTo>
                <a:cubicBezTo>
                  <a:pt x="7428" y="13885"/>
                  <a:pt x="7440" y="13937"/>
                  <a:pt x="7425" y="14036"/>
                </a:cubicBezTo>
                <a:cubicBezTo>
                  <a:pt x="7411" y="14125"/>
                  <a:pt x="7390" y="14212"/>
                  <a:pt x="7378" y="14230"/>
                </a:cubicBezTo>
                <a:cubicBezTo>
                  <a:pt x="7355" y="14264"/>
                  <a:pt x="7332" y="14261"/>
                  <a:pt x="7314" y="14233"/>
                </a:cubicBezTo>
                <a:cubicBezTo>
                  <a:pt x="7267" y="14343"/>
                  <a:pt x="7173" y="14428"/>
                  <a:pt x="6986" y="14533"/>
                </a:cubicBezTo>
                <a:cubicBezTo>
                  <a:pt x="6818" y="14626"/>
                  <a:pt x="6665" y="14744"/>
                  <a:pt x="6591" y="14840"/>
                </a:cubicBezTo>
                <a:cubicBezTo>
                  <a:pt x="6525" y="14926"/>
                  <a:pt x="6390" y="15040"/>
                  <a:pt x="6293" y="15092"/>
                </a:cubicBezTo>
                <a:cubicBezTo>
                  <a:pt x="5876" y="15316"/>
                  <a:pt x="5047" y="15947"/>
                  <a:pt x="4902" y="16149"/>
                </a:cubicBezTo>
                <a:cubicBezTo>
                  <a:pt x="4867" y="16198"/>
                  <a:pt x="4699" y="16283"/>
                  <a:pt x="4480" y="16365"/>
                </a:cubicBezTo>
                <a:cubicBezTo>
                  <a:pt x="4025" y="16536"/>
                  <a:pt x="3527" y="16761"/>
                  <a:pt x="3373" y="16865"/>
                </a:cubicBezTo>
                <a:cubicBezTo>
                  <a:pt x="3309" y="16908"/>
                  <a:pt x="3150" y="17003"/>
                  <a:pt x="3020" y="17074"/>
                </a:cubicBezTo>
                <a:cubicBezTo>
                  <a:pt x="2891" y="17145"/>
                  <a:pt x="2733" y="17255"/>
                  <a:pt x="2670" y="17316"/>
                </a:cubicBezTo>
                <a:lnTo>
                  <a:pt x="2554" y="17424"/>
                </a:lnTo>
                <a:lnTo>
                  <a:pt x="2427" y="17424"/>
                </a:lnTo>
                <a:cubicBezTo>
                  <a:pt x="2385" y="17434"/>
                  <a:pt x="2306" y="17443"/>
                  <a:pt x="2192" y="17452"/>
                </a:cubicBezTo>
                <a:cubicBezTo>
                  <a:pt x="2218" y="17459"/>
                  <a:pt x="2234" y="17469"/>
                  <a:pt x="2234" y="17480"/>
                </a:cubicBezTo>
                <a:cubicBezTo>
                  <a:pt x="2233" y="17500"/>
                  <a:pt x="2125" y="17528"/>
                  <a:pt x="1996" y="17543"/>
                </a:cubicBezTo>
                <a:cubicBezTo>
                  <a:pt x="1868" y="17558"/>
                  <a:pt x="1728" y="17586"/>
                  <a:pt x="1685" y="17606"/>
                </a:cubicBezTo>
                <a:cubicBezTo>
                  <a:pt x="1641" y="17626"/>
                  <a:pt x="1565" y="17650"/>
                  <a:pt x="1513" y="17659"/>
                </a:cubicBezTo>
                <a:cubicBezTo>
                  <a:pt x="1343" y="17688"/>
                  <a:pt x="1095" y="17869"/>
                  <a:pt x="1138" y="17934"/>
                </a:cubicBezTo>
                <a:cubicBezTo>
                  <a:pt x="1153" y="17955"/>
                  <a:pt x="1232" y="17960"/>
                  <a:pt x="1334" y="17946"/>
                </a:cubicBezTo>
                <a:cubicBezTo>
                  <a:pt x="1435" y="17933"/>
                  <a:pt x="1537" y="17941"/>
                  <a:pt x="1585" y="17964"/>
                </a:cubicBezTo>
                <a:cubicBezTo>
                  <a:pt x="1613" y="17978"/>
                  <a:pt x="1628" y="17994"/>
                  <a:pt x="1635" y="18009"/>
                </a:cubicBezTo>
                <a:cubicBezTo>
                  <a:pt x="1757" y="18008"/>
                  <a:pt x="1871" y="18019"/>
                  <a:pt x="1889" y="18045"/>
                </a:cubicBezTo>
                <a:cubicBezTo>
                  <a:pt x="2257" y="17962"/>
                  <a:pt x="2731" y="17876"/>
                  <a:pt x="2904" y="17873"/>
                </a:cubicBezTo>
                <a:cubicBezTo>
                  <a:pt x="3118" y="17870"/>
                  <a:pt x="3186" y="17847"/>
                  <a:pt x="3550" y="17661"/>
                </a:cubicBezTo>
                <a:cubicBezTo>
                  <a:pt x="3956" y="17454"/>
                  <a:pt x="4373" y="17202"/>
                  <a:pt x="4919" y="16832"/>
                </a:cubicBezTo>
                <a:cubicBezTo>
                  <a:pt x="5062" y="16735"/>
                  <a:pt x="5150" y="16684"/>
                  <a:pt x="5225" y="16658"/>
                </a:cubicBezTo>
                <a:cubicBezTo>
                  <a:pt x="5225" y="16656"/>
                  <a:pt x="5222" y="16655"/>
                  <a:pt x="5222" y="16653"/>
                </a:cubicBezTo>
                <a:cubicBezTo>
                  <a:pt x="5225" y="16633"/>
                  <a:pt x="5287" y="16608"/>
                  <a:pt x="5360" y="16597"/>
                </a:cubicBezTo>
                <a:cubicBezTo>
                  <a:pt x="5611" y="16560"/>
                  <a:pt x="5826" y="16364"/>
                  <a:pt x="6177" y="15854"/>
                </a:cubicBezTo>
                <a:cubicBezTo>
                  <a:pt x="6285" y="15697"/>
                  <a:pt x="6427" y="15576"/>
                  <a:pt x="6558" y="15508"/>
                </a:cubicBezTo>
                <a:cubicBezTo>
                  <a:pt x="6559" y="15495"/>
                  <a:pt x="6564" y="15478"/>
                  <a:pt x="6580" y="15460"/>
                </a:cubicBezTo>
                <a:cubicBezTo>
                  <a:pt x="6614" y="15423"/>
                  <a:pt x="6687" y="15408"/>
                  <a:pt x="6760" y="15412"/>
                </a:cubicBezTo>
                <a:cubicBezTo>
                  <a:pt x="6832" y="15417"/>
                  <a:pt x="6901" y="15442"/>
                  <a:pt x="6925" y="15483"/>
                </a:cubicBezTo>
                <a:cubicBezTo>
                  <a:pt x="6997" y="15606"/>
                  <a:pt x="6977" y="15802"/>
                  <a:pt x="6887" y="15846"/>
                </a:cubicBezTo>
                <a:cubicBezTo>
                  <a:pt x="6823" y="15877"/>
                  <a:pt x="6815" y="15895"/>
                  <a:pt x="6851" y="15934"/>
                </a:cubicBezTo>
                <a:cubicBezTo>
                  <a:pt x="6876" y="15962"/>
                  <a:pt x="6884" y="16002"/>
                  <a:pt x="6870" y="16023"/>
                </a:cubicBezTo>
                <a:cubicBezTo>
                  <a:pt x="6856" y="16043"/>
                  <a:pt x="6864" y="16088"/>
                  <a:pt x="6887" y="16126"/>
                </a:cubicBezTo>
                <a:cubicBezTo>
                  <a:pt x="6911" y="16167"/>
                  <a:pt x="6901" y="16211"/>
                  <a:pt x="6873" y="16239"/>
                </a:cubicBezTo>
                <a:cubicBezTo>
                  <a:pt x="6948" y="16341"/>
                  <a:pt x="6944" y="16442"/>
                  <a:pt x="6859" y="16434"/>
                </a:cubicBezTo>
                <a:cubicBezTo>
                  <a:pt x="6887" y="16529"/>
                  <a:pt x="6904" y="16684"/>
                  <a:pt x="6911" y="16935"/>
                </a:cubicBezTo>
                <a:cubicBezTo>
                  <a:pt x="6918" y="17159"/>
                  <a:pt x="6930" y="17406"/>
                  <a:pt x="6942" y="17573"/>
                </a:cubicBezTo>
                <a:cubicBezTo>
                  <a:pt x="6946" y="17547"/>
                  <a:pt x="6952" y="17524"/>
                  <a:pt x="6964" y="17518"/>
                </a:cubicBezTo>
                <a:cubicBezTo>
                  <a:pt x="7031" y="17480"/>
                  <a:pt x="7072" y="17625"/>
                  <a:pt x="7102" y="17999"/>
                </a:cubicBezTo>
                <a:cubicBezTo>
                  <a:pt x="7117" y="18187"/>
                  <a:pt x="7162" y="18435"/>
                  <a:pt x="7204" y="18549"/>
                </a:cubicBezTo>
                <a:cubicBezTo>
                  <a:pt x="7246" y="18663"/>
                  <a:pt x="7280" y="18846"/>
                  <a:pt x="7281" y="18960"/>
                </a:cubicBezTo>
                <a:cubicBezTo>
                  <a:pt x="7284" y="19335"/>
                  <a:pt x="7408" y="19732"/>
                  <a:pt x="7582" y="19931"/>
                </a:cubicBezTo>
                <a:cubicBezTo>
                  <a:pt x="7655" y="20014"/>
                  <a:pt x="7742" y="20135"/>
                  <a:pt x="7772" y="20200"/>
                </a:cubicBezTo>
                <a:cubicBezTo>
                  <a:pt x="7832" y="20330"/>
                  <a:pt x="7968" y="20455"/>
                  <a:pt x="8316" y="20697"/>
                </a:cubicBezTo>
                <a:cubicBezTo>
                  <a:pt x="8442" y="20785"/>
                  <a:pt x="8618" y="20907"/>
                  <a:pt x="8708" y="20969"/>
                </a:cubicBezTo>
                <a:cubicBezTo>
                  <a:pt x="8797" y="21032"/>
                  <a:pt x="8916" y="21093"/>
                  <a:pt x="8973" y="21103"/>
                </a:cubicBezTo>
                <a:cubicBezTo>
                  <a:pt x="9030" y="21113"/>
                  <a:pt x="9180" y="21166"/>
                  <a:pt x="9307" y="21219"/>
                </a:cubicBezTo>
                <a:cubicBezTo>
                  <a:pt x="9610" y="21346"/>
                  <a:pt x="9727" y="21375"/>
                  <a:pt x="10011" y="21398"/>
                </a:cubicBezTo>
                <a:cubicBezTo>
                  <a:pt x="10140" y="21409"/>
                  <a:pt x="10319" y="21433"/>
                  <a:pt x="10405" y="21451"/>
                </a:cubicBezTo>
                <a:cubicBezTo>
                  <a:pt x="10579" y="21486"/>
                  <a:pt x="11548" y="21456"/>
                  <a:pt x="11642" y="21413"/>
                </a:cubicBezTo>
                <a:cubicBezTo>
                  <a:pt x="11674" y="21398"/>
                  <a:pt x="11880" y="21349"/>
                  <a:pt x="12100" y="21307"/>
                </a:cubicBezTo>
                <a:cubicBezTo>
                  <a:pt x="12541" y="21222"/>
                  <a:pt x="12668" y="21174"/>
                  <a:pt x="12958" y="20982"/>
                </a:cubicBezTo>
                <a:cubicBezTo>
                  <a:pt x="13066" y="20910"/>
                  <a:pt x="13247" y="20814"/>
                  <a:pt x="13361" y="20768"/>
                </a:cubicBezTo>
                <a:cubicBezTo>
                  <a:pt x="13518" y="20703"/>
                  <a:pt x="13622" y="20619"/>
                  <a:pt x="13808" y="20412"/>
                </a:cubicBezTo>
                <a:cubicBezTo>
                  <a:pt x="13942" y="20263"/>
                  <a:pt x="14077" y="20076"/>
                  <a:pt x="14106" y="19999"/>
                </a:cubicBezTo>
                <a:cubicBezTo>
                  <a:pt x="14135" y="19921"/>
                  <a:pt x="14178" y="19823"/>
                  <a:pt x="14203" y="19782"/>
                </a:cubicBezTo>
                <a:cubicBezTo>
                  <a:pt x="14227" y="19741"/>
                  <a:pt x="14255" y="19651"/>
                  <a:pt x="14263" y="19583"/>
                </a:cubicBezTo>
                <a:cubicBezTo>
                  <a:pt x="14271" y="19514"/>
                  <a:pt x="14292" y="19442"/>
                  <a:pt x="14310" y="19421"/>
                </a:cubicBezTo>
                <a:cubicBezTo>
                  <a:pt x="14329" y="19401"/>
                  <a:pt x="14355" y="19327"/>
                  <a:pt x="14368" y="19257"/>
                </a:cubicBezTo>
                <a:cubicBezTo>
                  <a:pt x="14382" y="19188"/>
                  <a:pt x="14402" y="19090"/>
                  <a:pt x="14412" y="19041"/>
                </a:cubicBezTo>
                <a:cubicBezTo>
                  <a:pt x="14423" y="18991"/>
                  <a:pt x="14441" y="18858"/>
                  <a:pt x="14451" y="18743"/>
                </a:cubicBezTo>
                <a:cubicBezTo>
                  <a:pt x="14461" y="18628"/>
                  <a:pt x="14479" y="18518"/>
                  <a:pt x="14492" y="18498"/>
                </a:cubicBezTo>
                <a:cubicBezTo>
                  <a:pt x="14519" y="18459"/>
                  <a:pt x="14543" y="18341"/>
                  <a:pt x="14564" y="18125"/>
                </a:cubicBezTo>
                <a:cubicBezTo>
                  <a:pt x="14577" y="17997"/>
                  <a:pt x="14615" y="17771"/>
                  <a:pt x="14752" y="17092"/>
                </a:cubicBezTo>
                <a:cubicBezTo>
                  <a:pt x="14782" y="16943"/>
                  <a:pt x="14828" y="16845"/>
                  <a:pt x="14890" y="16784"/>
                </a:cubicBezTo>
                <a:cubicBezTo>
                  <a:pt x="14859" y="16773"/>
                  <a:pt x="14846" y="16754"/>
                  <a:pt x="14851" y="16706"/>
                </a:cubicBezTo>
                <a:cubicBezTo>
                  <a:pt x="14881" y="16419"/>
                  <a:pt x="14914" y="16289"/>
                  <a:pt x="14967" y="16277"/>
                </a:cubicBezTo>
                <a:cubicBezTo>
                  <a:pt x="14984" y="16273"/>
                  <a:pt x="15005" y="16284"/>
                  <a:pt x="15028" y="16305"/>
                </a:cubicBezTo>
                <a:cubicBezTo>
                  <a:pt x="15054" y="16329"/>
                  <a:pt x="15106" y="16348"/>
                  <a:pt x="15146" y="16348"/>
                </a:cubicBezTo>
                <a:cubicBezTo>
                  <a:pt x="15246" y="16348"/>
                  <a:pt x="15581" y="16662"/>
                  <a:pt x="15687" y="16855"/>
                </a:cubicBezTo>
                <a:cubicBezTo>
                  <a:pt x="15735" y="16941"/>
                  <a:pt x="15803" y="17041"/>
                  <a:pt x="15836" y="17076"/>
                </a:cubicBezTo>
                <a:cubicBezTo>
                  <a:pt x="15870" y="17111"/>
                  <a:pt x="15937" y="17249"/>
                  <a:pt x="15988" y="17382"/>
                </a:cubicBezTo>
                <a:cubicBezTo>
                  <a:pt x="16039" y="17515"/>
                  <a:pt x="16111" y="17643"/>
                  <a:pt x="16148" y="17669"/>
                </a:cubicBezTo>
                <a:cubicBezTo>
                  <a:pt x="16186" y="17695"/>
                  <a:pt x="16220" y="17731"/>
                  <a:pt x="16223" y="17750"/>
                </a:cubicBezTo>
                <a:cubicBezTo>
                  <a:pt x="16225" y="17769"/>
                  <a:pt x="16231" y="17793"/>
                  <a:pt x="16236" y="17803"/>
                </a:cubicBezTo>
                <a:cubicBezTo>
                  <a:pt x="16242" y="17812"/>
                  <a:pt x="16250" y="17841"/>
                  <a:pt x="16253" y="17866"/>
                </a:cubicBezTo>
                <a:cubicBezTo>
                  <a:pt x="16256" y="17890"/>
                  <a:pt x="16300" y="17917"/>
                  <a:pt x="16352" y="17924"/>
                </a:cubicBezTo>
                <a:cubicBezTo>
                  <a:pt x="16470" y="17939"/>
                  <a:pt x="16647" y="18096"/>
                  <a:pt x="16681" y="18216"/>
                </a:cubicBezTo>
                <a:cubicBezTo>
                  <a:pt x="16695" y="18265"/>
                  <a:pt x="16748" y="18360"/>
                  <a:pt x="16797" y="18428"/>
                </a:cubicBezTo>
                <a:cubicBezTo>
                  <a:pt x="16986" y="18690"/>
                  <a:pt x="17065" y="18817"/>
                  <a:pt x="17200" y="19068"/>
                </a:cubicBezTo>
                <a:cubicBezTo>
                  <a:pt x="17276" y="19212"/>
                  <a:pt x="17358" y="19328"/>
                  <a:pt x="17379" y="19328"/>
                </a:cubicBezTo>
                <a:cubicBezTo>
                  <a:pt x="17400" y="19328"/>
                  <a:pt x="17432" y="19367"/>
                  <a:pt x="17451" y="19411"/>
                </a:cubicBezTo>
                <a:cubicBezTo>
                  <a:pt x="17515" y="19564"/>
                  <a:pt x="17891" y="19992"/>
                  <a:pt x="17997" y="20034"/>
                </a:cubicBezTo>
                <a:cubicBezTo>
                  <a:pt x="18111" y="20079"/>
                  <a:pt x="18204" y="20195"/>
                  <a:pt x="18165" y="20236"/>
                </a:cubicBezTo>
                <a:cubicBezTo>
                  <a:pt x="18200" y="20265"/>
                  <a:pt x="18210" y="20287"/>
                  <a:pt x="18207" y="20304"/>
                </a:cubicBezTo>
                <a:cubicBezTo>
                  <a:pt x="18278" y="20349"/>
                  <a:pt x="18361" y="20415"/>
                  <a:pt x="18480" y="20528"/>
                </a:cubicBezTo>
                <a:cubicBezTo>
                  <a:pt x="18600" y="20641"/>
                  <a:pt x="18666" y="20703"/>
                  <a:pt x="18695" y="20745"/>
                </a:cubicBezTo>
                <a:cubicBezTo>
                  <a:pt x="18698" y="20745"/>
                  <a:pt x="18698" y="20744"/>
                  <a:pt x="18701" y="20745"/>
                </a:cubicBezTo>
                <a:cubicBezTo>
                  <a:pt x="18712" y="20747"/>
                  <a:pt x="18722" y="20753"/>
                  <a:pt x="18728" y="20763"/>
                </a:cubicBezTo>
                <a:cubicBezTo>
                  <a:pt x="18741" y="20781"/>
                  <a:pt x="18735" y="20806"/>
                  <a:pt x="18715" y="20818"/>
                </a:cubicBezTo>
                <a:cubicBezTo>
                  <a:pt x="18707" y="20822"/>
                  <a:pt x="18700" y="20820"/>
                  <a:pt x="18693" y="20821"/>
                </a:cubicBezTo>
                <a:cubicBezTo>
                  <a:pt x="18690" y="20823"/>
                  <a:pt x="18690" y="20826"/>
                  <a:pt x="18687" y="20828"/>
                </a:cubicBezTo>
                <a:cubicBezTo>
                  <a:pt x="18685" y="20830"/>
                  <a:pt x="18681" y="20829"/>
                  <a:pt x="18679" y="20831"/>
                </a:cubicBezTo>
                <a:cubicBezTo>
                  <a:pt x="18770" y="20892"/>
                  <a:pt x="18874" y="20976"/>
                  <a:pt x="18960" y="21060"/>
                </a:cubicBezTo>
                <a:cubicBezTo>
                  <a:pt x="18966" y="21052"/>
                  <a:pt x="18971" y="21044"/>
                  <a:pt x="18982" y="21037"/>
                </a:cubicBezTo>
                <a:cubicBezTo>
                  <a:pt x="19000" y="21027"/>
                  <a:pt x="19052" y="21066"/>
                  <a:pt x="19109" y="21116"/>
                </a:cubicBezTo>
                <a:cubicBezTo>
                  <a:pt x="19119" y="21049"/>
                  <a:pt x="19197" y="21080"/>
                  <a:pt x="19341" y="21219"/>
                </a:cubicBezTo>
                <a:cubicBezTo>
                  <a:pt x="19533" y="21403"/>
                  <a:pt x="19632" y="21448"/>
                  <a:pt x="19849" y="21448"/>
                </a:cubicBezTo>
                <a:cubicBezTo>
                  <a:pt x="19934" y="21448"/>
                  <a:pt x="20020" y="21473"/>
                  <a:pt x="20048" y="21504"/>
                </a:cubicBezTo>
                <a:cubicBezTo>
                  <a:pt x="20053" y="21510"/>
                  <a:pt x="20051" y="21508"/>
                  <a:pt x="20056" y="21514"/>
                </a:cubicBezTo>
                <a:cubicBezTo>
                  <a:pt x="20099" y="21499"/>
                  <a:pt x="20172" y="21491"/>
                  <a:pt x="20274" y="21491"/>
                </a:cubicBezTo>
                <a:cubicBezTo>
                  <a:pt x="20398" y="21492"/>
                  <a:pt x="20560" y="21468"/>
                  <a:pt x="20635" y="21438"/>
                </a:cubicBezTo>
                <a:lnTo>
                  <a:pt x="20773" y="21383"/>
                </a:lnTo>
                <a:lnTo>
                  <a:pt x="20655" y="21340"/>
                </a:lnTo>
                <a:cubicBezTo>
                  <a:pt x="20590" y="21317"/>
                  <a:pt x="20423" y="21276"/>
                  <a:pt x="20282" y="21249"/>
                </a:cubicBezTo>
                <a:cubicBezTo>
                  <a:pt x="20100" y="21214"/>
                  <a:pt x="20010" y="21178"/>
                  <a:pt x="19968" y="21121"/>
                </a:cubicBezTo>
                <a:cubicBezTo>
                  <a:pt x="19895" y="21021"/>
                  <a:pt x="19516" y="20681"/>
                  <a:pt x="19142" y="20377"/>
                </a:cubicBezTo>
                <a:cubicBezTo>
                  <a:pt x="18956" y="20225"/>
                  <a:pt x="18876" y="20133"/>
                  <a:pt x="18902" y="20110"/>
                </a:cubicBezTo>
                <a:cubicBezTo>
                  <a:pt x="18928" y="20086"/>
                  <a:pt x="18987" y="20103"/>
                  <a:pt x="19073" y="20157"/>
                </a:cubicBezTo>
                <a:cubicBezTo>
                  <a:pt x="19292" y="20296"/>
                  <a:pt x="19934" y="20848"/>
                  <a:pt x="20023" y="20972"/>
                </a:cubicBezTo>
                <a:cubicBezTo>
                  <a:pt x="20086" y="21060"/>
                  <a:pt x="20143" y="21091"/>
                  <a:pt x="20263" y="21108"/>
                </a:cubicBezTo>
                <a:cubicBezTo>
                  <a:pt x="20331" y="21118"/>
                  <a:pt x="20418" y="21134"/>
                  <a:pt x="20500" y="21148"/>
                </a:cubicBezTo>
                <a:cubicBezTo>
                  <a:pt x="20525" y="21144"/>
                  <a:pt x="20551" y="21145"/>
                  <a:pt x="20594" y="21146"/>
                </a:cubicBezTo>
                <a:cubicBezTo>
                  <a:pt x="20594" y="21146"/>
                  <a:pt x="20594" y="21144"/>
                  <a:pt x="20594" y="21143"/>
                </a:cubicBezTo>
                <a:cubicBezTo>
                  <a:pt x="20594" y="21141"/>
                  <a:pt x="20605" y="21138"/>
                  <a:pt x="20608" y="21136"/>
                </a:cubicBezTo>
                <a:lnTo>
                  <a:pt x="20188" y="21078"/>
                </a:lnTo>
                <a:lnTo>
                  <a:pt x="19791" y="20715"/>
                </a:lnTo>
                <a:cubicBezTo>
                  <a:pt x="19573" y="20515"/>
                  <a:pt x="19265" y="20273"/>
                  <a:pt x="19104" y="20175"/>
                </a:cubicBezTo>
                <a:cubicBezTo>
                  <a:pt x="18578" y="19855"/>
                  <a:pt x="18513" y="19797"/>
                  <a:pt x="18375" y="19522"/>
                </a:cubicBezTo>
                <a:cubicBezTo>
                  <a:pt x="18113" y="18999"/>
                  <a:pt x="17798" y="18576"/>
                  <a:pt x="17194" y="17939"/>
                </a:cubicBezTo>
                <a:cubicBezTo>
                  <a:pt x="17049" y="17785"/>
                  <a:pt x="16934" y="17625"/>
                  <a:pt x="16910" y="17543"/>
                </a:cubicBezTo>
                <a:cubicBezTo>
                  <a:pt x="16838" y="17298"/>
                  <a:pt x="16105" y="16429"/>
                  <a:pt x="15585" y="15970"/>
                </a:cubicBezTo>
                <a:cubicBezTo>
                  <a:pt x="15348" y="15761"/>
                  <a:pt x="15241" y="15638"/>
                  <a:pt x="15196" y="15521"/>
                </a:cubicBezTo>
                <a:cubicBezTo>
                  <a:pt x="15162" y="15432"/>
                  <a:pt x="15064" y="15261"/>
                  <a:pt x="14978" y="15140"/>
                </a:cubicBezTo>
                <a:cubicBezTo>
                  <a:pt x="14915" y="15052"/>
                  <a:pt x="14875" y="14990"/>
                  <a:pt x="14851" y="14931"/>
                </a:cubicBezTo>
                <a:cubicBezTo>
                  <a:pt x="14838" y="14937"/>
                  <a:pt x="14823" y="14935"/>
                  <a:pt x="14807" y="14921"/>
                </a:cubicBezTo>
                <a:cubicBezTo>
                  <a:pt x="14793" y="14908"/>
                  <a:pt x="14785" y="14808"/>
                  <a:pt x="14785" y="14696"/>
                </a:cubicBezTo>
                <a:cubicBezTo>
                  <a:pt x="14785" y="14585"/>
                  <a:pt x="14769" y="14478"/>
                  <a:pt x="14749" y="14459"/>
                </a:cubicBezTo>
                <a:cubicBezTo>
                  <a:pt x="14729" y="14441"/>
                  <a:pt x="14708" y="14352"/>
                  <a:pt x="14702" y="14263"/>
                </a:cubicBezTo>
                <a:cubicBezTo>
                  <a:pt x="14697" y="14174"/>
                  <a:pt x="14676" y="14083"/>
                  <a:pt x="14658" y="14061"/>
                </a:cubicBezTo>
                <a:cubicBezTo>
                  <a:pt x="14610" y="14002"/>
                  <a:pt x="14727" y="13928"/>
                  <a:pt x="14829" y="13953"/>
                </a:cubicBezTo>
                <a:cubicBezTo>
                  <a:pt x="14876" y="13964"/>
                  <a:pt x="14975" y="13949"/>
                  <a:pt x="15047" y="13917"/>
                </a:cubicBezTo>
                <a:cubicBezTo>
                  <a:pt x="15143" y="13876"/>
                  <a:pt x="15177" y="13876"/>
                  <a:pt x="15218" y="13902"/>
                </a:cubicBezTo>
                <a:cubicBezTo>
                  <a:pt x="15251" y="13899"/>
                  <a:pt x="15297" y="13905"/>
                  <a:pt x="15364" y="13927"/>
                </a:cubicBezTo>
                <a:cubicBezTo>
                  <a:pt x="15318" y="13885"/>
                  <a:pt x="15322" y="13852"/>
                  <a:pt x="15389" y="13839"/>
                </a:cubicBezTo>
                <a:cubicBezTo>
                  <a:pt x="15452" y="13827"/>
                  <a:pt x="15626" y="13944"/>
                  <a:pt x="15839" y="14111"/>
                </a:cubicBezTo>
                <a:cubicBezTo>
                  <a:pt x="15902" y="14157"/>
                  <a:pt x="15986" y="14224"/>
                  <a:pt x="16096" y="14318"/>
                </a:cubicBezTo>
                <a:cubicBezTo>
                  <a:pt x="16102" y="14324"/>
                  <a:pt x="16106" y="14325"/>
                  <a:pt x="16112" y="14331"/>
                </a:cubicBezTo>
                <a:cubicBezTo>
                  <a:pt x="16292" y="14491"/>
                  <a:pt x="16464" y="14623"/>
                  <a:pt x="16493" y="14623"/>
                </a:cubicBezTo>
                <a:cubicBezTo>
                  <a:pt x="16561" y="14623"/>
                  <a:pt x="16577" y="14654"/>
                  <a:pt x="16557" y="14699"/>
                </a:cubicBezTo>
                <a:cubicBezTo>
                  <a:pt x="16595" y="14726"/>
                  <a:pt x="16647" y="14764"/>
                  <a:pt x="16661" y="14770"/>
                </a:cubicBezTo>
                <a:cubicBezTo>
                  <a:pt x="16725" y="14792"/>
                  <a:pt x="16732" y="14813"/>
                  <a:pt x="16714" y="14853"/>
                </a:cubicBezTo>
                <a:cubicBezTo>
                  <a:pt x="16827" y="14883"/>
                  <a:pt x="16914" y="14941"/>
                  <a:pt x="16885" y="14984"/>
                </a:cubicBezTo>
                <a:cubicBezTo>
                  <a:pt x="16885" y="14984"/>
                  <a:pt x="16888" y="14986"/>
                  <a:pt x="16888" y="14986"/>
                </a:cubicBezTo>
                <a:cubicBezTo>
                  <a:pt x="16896" y="14976"/>
                  <a:pt x="16902" y="14967"/>
                  <a:pt x="16918" y="14961"/>
                </a:cubicBezTo>
                <a:cubicBezTo>
                  <a:pt x="16980" y="14940"/>
                  <a:pt x="17299" y="15121"/>
                  <a:pt x="17299" y="15178"/>
                </a:cubicBezTo>
                <a:cubicBezTo>
                  <a:pt x="17299" y="15216"/>
                  <a:pt x="17546" y="15412"/>
                  <a:pt x="17594" y="15412"/>
                </a:cubicBezTo>
                <a:cubicBezTo>
                  <a:pt x="17608" y="15412"/>
                  <a:pt x="17667" y="15443"/>
                  <a:pt x="17724" y="15481"/>
                </a:cubicBezTo>
                <a:cubicBezTo>
                  <a:pt x="17781" y="15518"/>
                  <a:pt x="17917" y="15593"/>
                  <a:pt x="18025" y="15647"/>
                </a:cubicBezTo>
                <a:cubicBezTo>
                  <a:pt x="18133" y="15701"/>
                  <a:pt x="18255" y="15774"/>
                  <a:pt x="18298" y="15808"/>
                </a:cubicBezTo>
                <a:cubicBezTo>
                  <a:pt x="18436" y="15919"/>
                  <a:pt x="18532" y="15949"/>
                  <a:pt x="18610" y="15909"/>
                </a:cubicBezTo>
                <a:cubicBezTo>
                  <a:pt x="18665" y="15881"/>
                  <a:pt x="18706" y="15892"/>
                  <a:pt x="18720" y="15917"/>
                </a:cubicBezTo>
                <a:cubicBezTo>
                  <a:pt x="18783" y="15870"/>
                  <a:pt x="18846" y="15844"/>
                  <a:pt x="18941" y="15844"/>
                </a:cubicBezTo>
                <a:cubicBezTo>
                  <a:pt x="19060" y="15844"/>
                  <a:pt x="19138" y="15883"/>
                  <a:pt x="19176" y="15937"/>
                </a:cubicBezTo>
                <a:cubicBezTo>
                  <a:pt x="19175" y="15918"/>
                  <a:pt x="19176" y="15900"/>
                  <a:pt x="19181" y="15889"/>
                </a:cubicBezTo>
                <a:cubicBezTo>
                  <a:pt x="19176" y="15886"/>
                  <a:pt x="19171" y="15885"/>
                  <a:pt x="19167" y="15881"/>
                </a:cubicBezTo>
                <a:cubicBezTo>
                  <a:pt x="18973" y="15845"/>
                  <a:pt x="18919" y="15795"/>
                  <a:pt x="19093" y="15781"/>
                </a:cubicBezTo>
                <a:cubicBezTo>
                  <a:pt x="19258" y="15767"/>
                  <a:pt x="19495" y="15703"/>
                  <a:pt x="19714" y="15612"/>
                </a:cubicBezTo>
                <a:cubicBezTo>
                  <a:pt x="19962" y="15508"/>
                  <a:pt x="20157" y="15273"/>
                  <a:pt x="20139" y="15097"/>
                </a:cubicBezTo>
                <a:cubicBezTo>
                  <a:pt x="20130" y="15011"/>
                  <a:pt x="20144" y="14973"/>
                  <a:pt x="20194" y="14956"/>
                </a:cubicBezTo>
                <a:cubicBezTo>
                  <a:pt x="20231" y="14943"/>
                  <a:pt x="20281" y="14911"/>
                  <a:pt x="20304" y="14883"/>
                </a:cubicBezTo>
                <a:cubicBezTo>
                  <a:pt x="20380" y="14791"/>
                  <a:pt x="20448" y="14919"/>
                  <a:pt x="20426" y="15100"/>
                </a:cubicBezTo>
                <a:cubicBezTo>
                  <a:pt x="20431" y="15098"/>
                  <a:pt x="20435" y="15099"/>
                  <a:pt x="20439" y="15102"/>
                </a:cubicBezTo>
                <a:cubicBezTo>
                  <a:pt x="20473" y="14991"/>
                  <a:pt x="20507" y="14918"/>
                  <a:pt x="20533" y="14898"/>
                </a:cubicBezTo>
                <a:cubicBezTo>
                  <a:pt x="20543" y="14768"/>
                  <a:pt x="20537" y="14657"/>
                  <a:pt x="20517" y="14545"/>
                </a:cubicBezTo>
                <a:cubicBezTo>
                  <a:pt x="20491" y="14403"/>
                  <a:pt x="20445" y="14232"/>
                  <a:pt x="20415" y="14164"/>
                </a:cubicBezTo>
                <a:cubicBezTo>
                  <a:pt x="20340" y="14000"/>
                  <a:pt x="20071" y="13737"/>
                  <a:pt x="19932" y="13693"/>
                </a:cubicBezTo>
                <a:cubicBezTo>
                  <a:pt x="19827" y="13660"/>
                  <a:pt x="19814" y="13667"/>
                  <a:pt x="19755" y="13781"/>
                </a:cubicBezTo>
                <a:cubicBezTo>
                  <a:pt x="19686" y="13914"/>
                  <a:pt x="19700" y="14096"/>
                  <a:pt x="19796" y="14270"/>
                </a:cubicBezTo>
                <a:cubicBezTo>
                  <a:pt x="19860" y="14385"/>
                  <a:pt x="19867" y="14599"/>
                  <a:pt x="19810" y="14696"/>
                </a:cubicBezTo>
                <a:cubicBezTo>
                  <a:pt x="19760" y="14782"/>
                  <a:pt x="19088" y="15198"/>
                  <a:pt x="18999" y="15198"/>
                </a:cubicBezTo>
                <a:cubicBezTo>
                  <a:pt x="18963" y="15198"/>
                  <a:pt x="18897" y="15166"/>
                  <a:pt x="18853" y="15128"/>
                </a:cubicBezTo>
                <a:cubicBezTo>
                  <a:pt x="18808" y="15089"/>
                  <a:pt x="18532" y="14951"/>
                  <a:pt x="18240" y="14817"/>
                </a:cubicBezTo>
                <a:cubicBezTo>
                  <a:pt x="17948" y="14684"/>
                  <a:pt x="17645" y="14523"/>
                  <a:pt x="17567" y="14462"/>
                </a:cubicBezTo>
                <a:cubicBezTo>
                  <a:pt x="17339" y="14285"/>
                  <a:pt x="16979" y="14035"/>
                  <a:pt x="16766" y="13905"/>
                </a:cubicBezTo>
                <a:cubicBezTo>
                  <a:pt x="16658" y="13839"/>
                  <a:pt x="16526" y="13757"/>
                  <a:pt x="16471" y="13723"/>
                </a:cubicBezTo>
                <a:cubicBezTo>
                  <a:pt x="16317" y="13629"/>
                  <a:pt x="15970" y="13474"/>
                  <a:pt x="15914" y="13474"/>
                </a:cubicBezTo>
                <a:cubicBezTo>
                  <a:pt x="15833" y="13474"/>
                  <a:pt x="15484" y="13294"/>
                  <a:pt x="15337" y="13176"/>
                </a:cubicBezTo>
                <a:cubicBezTo>
                  <a:pt x="15186" y="13056"/>
                  <a:pt x="14915" y="12938"/>
                  <a:pt x="14525" y="12823"/>
                </a:cubicBezTo>
                <a:cubicBezTo>
                  <a:pt x="14285" y="12752"/>
                  <a:pt x="14262" y="12736"/>
                  <a:pt x="14194" y="12591"/>
                </a:cubicBezTo>
                <a:cubicBezTo>
                  <a:pt x="14127" y="12448"/>
                  <a:pt x="14089" y="12186"/>
                  <a:pt x="14103" y="12031"/>
                </a:cubicBezTo>
                <a:cubicBezTo>
                  <a:pt x="14093" y="12031"/>
                  <a:pt x="14082" y="12030"/>
                  <a:pt x="14073" y="12021"/>
                </a:cubicBezTo>
                <a:cubicBezTo>
                  <a:pt x="14063" y="12012"/>
                  <a:pt x="14062" y="11933"/>
                  <a:pt x="14070" y="11845"/>
                </a:cubicBezTo>
                <a:cubicBezTo>
                  <a:pt x="14083" y="11697"/>
                  <a:pt x="14102" y="11672"/>
                  <a:pt x="14296" y="11545"/>
                </a:cubicBezTo>
                <a:cubicBezTo>
                  <a:pt x="14419" y="11464"/>
                  <a:pt x="14510" y="11377"/>
                  <a:pt x="14514" y="11336"/>
                </a:cubicBezTo>
                <a:cubicBezTo>
                  <a:pt x="14518" y="11296"/>
                  <a:pt x="14523" y="11246"/>
                  <a:pt x="14525" y="11225"/>
                </a:cubicBezTo>
                <a:cubicBezTo>
                  <a:pt x="14535" y="11142"/>
                  <a:pt x="14671" y="10993"/>
                  <a:pt x="14738" y="10993"/>
                </a:cubicBezTo>
                <a:cubicBezTo>
                  <a:pt x="14770" y="10993"/>
                  <a:pt x="14819" y="11013"/>
                  <a:pt x="14859" y="11036"/>
                </a:cubicBezTo>
                <a:cubicBezTo>
                  <a:pt x="14862" y="11027"/>
                  <a:pt x="14862" y="11016"/>
                  <a:pt x="14873" y="11010"/>
                </a:cubicBezTo>
                <a:cubicBezTo>
                  <a:pt x="14873" y="11008"/>
                  <a:pt x="14870" y="11005"/>
                  <a:pt x="14870" y="11003"/>
                </a:cubicBezTo>
                <a:cubicBezTo>
                  <a:pt x="14884" y="10939"/>
                  <a:pt x="15089" y="10872"/>
                  <a:pt x="15298" y="10857"/>
                </a:cubicBezTo>
                <a:cubicBezTo>
                  <a:pt x="15326" y="10846"/>
                  <a:pt x="15359" y="10836"/>
                  <a:pt x="15400" y="10826"/>
                </a:cubicBezTo>
                <a:cubicBezTo>
                  <a:pt x="15742" y="10748"/>
                  <a:pt x="15981" y="10660"/>
                  <a:pt x="16126" y="10557"/>
                </a:cubicBezTo>
                <a:cubicBezTo>
                  <a:pt x="16205" y="10501"/>
                  <a:pt x="16280" y="10456"/>
                  <a:pt x="16294" y="10456"/>
                </a:cubicBezTo>
                <a:cubicBezTo>
                  <a:pt x="16308" y="10456"/>
                  <a:pt x="16383" y="10393"/>
                  <a:pt x="16463" y="10317"/>
                </a:cubicBezTo>
                <a:cubicBezTo>
                  <a:pt x="16468" y="10312"/>
                  <a:pt x="16474" y="10312"/>
                  <a:pt x="16479" y="10307"/>
                </a:cubicBezTo>
                <a:cubicBezTo>
                  <a:pt x="16495" y="10288"/>
                  <a:pt x="16515" y="10269"/>
                  <a:pt x="16534" y="10264"/>
                </a:cubicBezTo>
                <a:cubicBezTo>
                  <a:pt x="16610" y="10206"/>
                  <a:pt x="16684" y="10167"/>
                  <a:pt x="16780" y="10153"/>
                </a:cubicBezTo>
                <a:cubicBezTo>
                  <a:pt x="16906" y="10135"/>
                  <a:pt x="16987" y="10094"/>
                  <a:pt x="17103" y="9987"/>
                </a:cubicBezTo>
                <a:cubicBezTo>
                  <a:pt x="17188" y="9907"/>
                  <a:pt x="17258" y="9829"/>
                  <a:pt x="17258" y="9813"/>
                </a:cubicBezTo>
                <a:cubicBezTo>
                  <a:pt x="17258" y="9797"/>
                  <a:pt x="17297" y="9752"/>
                  <a:pt x="17343" y="9714"/>
                </a:cubicBezTo>
                <a:cubicBezTo>
                  <a:pt x="17508" y="9580"/>
                  <a:pt x="17748" y="9197"/>
                  <a:pt x="17787" y="9003"/>
                </a:cubicBezTo>
                <a:cubicBezTo>
                  <a:pt x="17801" y="8935"/>
                  <a:pt x="17874" y="8810"/>
                  <a:pt x="17950" y="8726"/>
                </a:cubicBezTo>
                <a:cubicBezTo>
                  <a:pt x="18027" y="8642"/>
                  <a:pt x="18134" y="8493"/>
                  <a:pt x="18188" y="8396"/>
                </a:cubicBezTo>
                <a:cubicBezTo>
                  <a:pt x="18217" y="8343"/>
                  <a:pt x="18241" y="8309"/>
                  <a:pt x="18262" y="8285"/>
                </a:cubicBezTo>
                <a:cubicBezTo>
                  <a:pt x="18292" y="8214"/>
                  <a:pt x="18328" y="8130"/>
                  <a:pt x="18337" y="8106"/>
                </a:cubicBezTo>
                <a:cubicBezTo>
                  <a:pt x="18352" y="8062"/>
                  <a:pt x="18370" y="8054"/>
                  <a:pt x="18395" y="8071"/>
                </a:cubicBezTo>
                <a:cubicBezTo>
                  <a:pt x="18396" y="8059"/>
                  <a:pt x="18396" y="8059"/>
                  <a:pt x="18397" y="8048"/>
                </a:cubicBezTo>
                <a:cubicBezTo>
                  <a:pt x="18417" y="7900"/>
                  <a:pt x="18452" y="7719"/>
                  <a:pt x="18475" y="7647"/>
                </a:cubicBezTo>
                <a:cubicBezTo>
                  <a:pt x="18502" y="7559"/>
                  <a:pt x="18504" y="7396"/>
                  <a:pt x="18480" y="7145"/>
                </a:cubicBezTo>
                <a:cubicBezTo>
                  <a:pt x="18415" y="6478"/>
                  <a:pt x="18166" y="6047"/>
                  <a:pt x="17862" y="6079"/>
                </a:cubicBezTo>
                <a:cubicBezTo>
                  <a:pt x="17708" y="6095"/>
                  <a:pt x="17658" y="6235"/>
                  <a:pt x="17727" y="6459"/>
                </a:cubicBezTo>
                <a:cubicBezTo>
                  <a:pt x="17755" y="6553"/>
                  <a:pt x="17800" y="6728"/>
                  <a:pt x="17826" y="6850"/>
                </a:cubicBezTo>
                <a:cubicBezTo>
                  <a:pt x="17870" y="7056"/>
                  <a:pt x="17866" y="7088"/>
                  <a:pt x="17779" y="7299"/>
                </a:cubicBezTo>
                <a:cubicBezTo>
                  <a:pt x="17717" y="7448"/>
                  <a:pt x="17678" y="7639"/>
                  <a:pt x="17663" y="7851"/>
                </a:cubicBezTo>
                <a:cubicBezTo>
                  <a:pt x="17644" y="8134"/>
                  <a:pt x="17626" y="8197"/>
                  <a:pt x="17514" y="8363"/>
                </a:cubicBezTo>
                <a:cubicBezTo>
                  <a:pt x="17438" y="8476"/>
                  <a:pt x="17299" y="8610"/>
                  <a:pt x="17172" y="8693"/>
                </a:cubicBezTo>
                <a:cubicBezTo>
                  <a:pt x="16959" y="8833"/>
                  <a:pt x="16696" y="9150"/>
                  <a:pt x="16576" y="9414"/>
                </a:cubicBezTo>
                <a:cubicBezTo>
                  <a:pt x="16544" y="9484"/>
                  <a:pt x="16486" y="9567"/>
                  <a:pt x="16446" y="9598"/>
                </a:cubicBezTo>
                <a:cubicBezTo>
                  <a:pt x="16331" y="9691"/>
                  <a:pt x="16053" y="9808"/>
                  <a:pt x="15947" y="9808"/>
                </a:cubicBezTo>
                <a:cubicBezTo>
                  <a:pt x="15833" y="9808"/>
                  <a:pt x="15693" y="9861"/>
                  <a:pt x="15472" y="9984"/>
                </a:cubicBezTo>
                <a:cubicBezTo>
                  <a:pt x="14860" y="10327"/>
                  <a:pt x="14583" y="10493"/>
                  <a:pt x="14462" y="10592"/>
                </a:cubicBezTo>
                <a:cubicBezTo>
                  <a:pt x="14399" y="10644"/>
                  <a:pt x="14259" y="10697"/>
                  <a:pt x="14109" y="10725"/>
                </a:cubicBezTo>
                <a:cubicBezTo>
                  <a:pt x="13823" y="10780"/>
                  <a:pt x="13764" y="10756"/>
                  <a:pt x="13656" y="10529"/>
                </a:cubicBezTo>
                <a:cubicBezTo>
                  <a:pt x="13516" y="10234"/>
                  <a:pt x="13523" y="10186"/>
                  <a:pt x="13706" y="10022"/>
                </a:cubicBezTo>
                <a:cubicBezTo>
                  <a:pt x="13831" y="9909"/>
                  <a:pt x="13889" y="9819"/>
                  <a:pt x="13938" y="9661"/>
                </a:cubicBezTo>
                <a:cubicBezTo>
                  <a:pt x="14016" y="9406"/>
                  <a:pt x="14148" y="9254"/>
                  <a:pt x="14343" y="9195"/>
                </a:cubicBezTo>
                <a:cubicBezTo>
                  <a:pt x="14510" y="9145"/>
                  <a:pt x="14613" y="9081"/>
                  <a:pt x="15000" y="8797"/>
                </a:cubicBezTo>
                <a:cubicBezTo>
                  <a:pt x="15542" y="8399"/>
                  <a:pt x="15836" y="8126"/>
                  <a:pt x="15938" y="7922"/>
                </a:cubicBezTo>
                <a:cubicBezTo>
                  <a:pt x="15992" y="7814"/>
                  <a:pt x="16083" y="7670"/>
                  <a:pt x="16140" y="7602"/>
                </a:cubicBezTo>
                <a:cubicBezTo>
                  <a:pt x="16461" y="7217"/>
                  <a:pt x="16987" y="6127"/>
                  <a:pt x="17081" y="5655"/>
                </a:cubicBezTo>
                <a:cubicBezTo>
                  <a:pt x="17116" y="5479"/>
                  <a:pt x="17178" y="5182"/>
                  <a:pt x="17219" y="4995"/>
                </a:cubicBezTo>
                <a:cubicBezTo>
                  <a:pt x="17280" y="4716"/>
                  <a:pt x="17293" y="4530"/>
                  <a:pt x="17282" y="3989"/>
                </a:cubicBezTo>
                <a:cubicBezTo>
                  <a:pt x="17273" y="3492"/>
                  <a:pt x="17281" y="3289"/>
                  <a:pt x="17321" y="3184"/>
                </a:cubicBezTo>
                <a:cubicBezTo>
                  <a:pt x="17351" y="3107"/>
                  <a:pt x="17384" y="3009"/>
                  <a:pt x="17393" y="2968"/>
                </a:cubicBezTo>
                <a:cubicBezTo>
                  <a:pt x="17402" y="2926"/>
                  <a:pt x="17439" y="2786"/>
                  <a:pt x="17476" y="2657"/>
                </a:cubicBezTo>
                <a:cubicBezTo>
                  <a:pt x="17575" y="2304"/>
                  <a:pt x="17618" y="1922"/>
                  <a:pt x="17600" y="1563"/>
                </a:cubicBezTo>
                <a:cubicBezTo>
                  <a:pt x="17585" y="1275"/>
                  <a:pt x="17570" y="1216"/>
                  <a:pt x="17451" y="1026"/>
                </a:cubicBezTo>
                <a:cubicBezTo>
                  <a:pt x="17377" y="909"/>
                  <a:pt x="17300" y="809"/>
                  <a:pt x="17277" y="802"/>
                </a:cubicBezTo>
                <a:cubicBezTo>
                  <a:pt x="17226" y="786"/>
                  <a:pt x="17142" y="942"/>
                  <a:pt x="17142" y="1054"/>
                </a:cubicBezTo>
                <a:cubicBezTo>
                  <a:pt x="17142" y="1098"/>
                  <a:pt x="17097" y="1270"/>
                  <a:pt x="17045" y="1437"/>
                </a:cubicBezTo>
                <a:cubicBezTo>
                  <a:pt x="16925" y="1823"/>
                  <a:pt x="16904" y="1939"/>
                  <a:pt x="16902" y="2226"/>
                </a:cubicBezTo>
                <a:cubicBezTo>
                  <a:pt x="16897" y="2712"/>
                  <a:pt x="16824" y="3174"/>
                  <a:pt x="16717" y="3396"/>
                </a:cubicBezTo>
                <a:cubicBezTo>
                  <a:pt x="16628" y="3579"/>
                  <a:pt x="16613" y="3656"/>
                  <a:pt x="16617" y="3916"/>
                </a:cubicBezTo>
                <a:cubicBezTo>
                  <a:pt x="16620" y="4083"/>
                  <a:pt x="16643" y="4302"/>
                  <a:pt x="16667" y="4400"/>
                </a:cubicBezTo>
                <a:cubicBezTo>
                  <a:pt x="16693" y="4504"/>
                  <a:pt x="16702" y="4674"/>
                  <a:pt x="16686" y="4818"/>
                </a:cubicBezTo>
                <a:cubicBezTo>
                  <a:pt x="16662" y="5039"/>
                  <a:pt x="16642" y="5078"/>
                  <a:pt x="16477" y="5257"/>
                </a:cubicBezTo>
                <a:cubicBezTo>
                  <a:pt x="16289" y="5459"/>
                  <a:pt x="16195" y="5671"/>
                  <a:pt x="15963" y="6381"/>
                </a:cubicBezTo>
                <a:cubicBezTo>
                  <a:pt x="15854" y="6716"/>
                  <a:pt x="15599" y="7097"/>
                  <a:pt x="15458" y="7138"/>
                </a:cubicBezTo>
                <a:cubicBezTo>
                  <a:pt x="15422" y="7148"/>
                  <a:pt x="15351" y="7175"/>
                  <a:pt x="15298" y="7198"/>
                </a:cubicBezTo>
                <a:cubicBezTo>
                  <a:pt x="15146" y="7264"/>
                  <a:pt x="14461" y="7927"/>
                  <a:pt x="14106" y="8353"/>
                </a:cubicBezTo>
                <a:cubicBezTo>
                  <a:pt x="13813" y="8705"/>
                  <a:pt x="13763" y="8749"/>
                  <a:pt x="13573" y="8814"/>
                </a:cubicBezTo>
                <a:cubicBezTo>
                  <a:pt x="13402" y="8874"/>
                  <a:pt x="13316" y="8937"/>
                  <a:pt x="13101" y="9167"/>
                </a:cubicBezTo>
                <a:cubicBezTo>
                  <a:pt x="12791" y="9502"/>
                  <a:pt x="12693" y="9527"/>
                  <a:pt x="12486" y="9326"/>
                </a:cubicBezTo>
                <a:cubicBezTo>
                  <a:pt x="12340" y="9185"/>
                  <a:pt x="12285" y="8980"/>
                  <a:pt x="12249" y="8444"/>
                </a:cubicBezTo>
                <a:cubicBezTo>
                  <a:pt x="12227" y="8132"/>
                  <a:pt x="12149" y="7831"/>
                  <a:pt x="12067" y="7745"/>
                </a:cubicBezTo>
                <a:cubicBezTo>
                  <a:pt x="12048" y="7727"/>
                  <a:pt x="12033" y="7679"/>
                  <a:pt x="12033" y="7642"/>
                </a:cubicBezTo>
                <a:cubicBezTo>
                  <a:pt x="12033" y="7540"/>
                  <a:pt x="11811" y="7365"/>
                  <a:pt x="11680" y="7365"/>
                </a:cubicBezTo>
                <a:cubicBezTo>
                  <a:pt x="11619" y="7365"/>
                  <a:pt x="11556" y="7380"/>
                  <a:pt x="11542" y="7400"/>
                </a:cubicBezTo>
                <a:cubicBezTo>
                  <a:pt x="11510" y="7447"/>
                  <a:pt x="11330" y="7447"/>
                  <a:pt x="11175" y="7397"/>
                </a:cubicBezTo>
                <a:cubicBezTo>
                  <a:pt x="11076" y="7366"/>
                  <a:pt x="11024" y="7368"/>
                  <a:pt x="10921" y="7413"/>
                </a:cubicBezTo>
                <a:cubicBezTo>
                  <a:pt x="10766" y="7480"/>
                  <a:pt x="10715" y="7533"/>
                  <a:pt x="10529" y="7813"/>
                </a:cubicBezTo>
                <a:cubicBezTo>
                  <a:pt x="10405" y="8001"/>
                  <a:pt x="10379" y="8076"/>
                  <a:pt x="10339" y="8401"/>
                </a:cubicBezTo>
                <a:cubicBezTo>
                  <a:pt x="10302" y="8702"/>
                  <a:pt x="10276" y="8793"/>
                  <a:pt x="10201" y="8875"/>
                </a:cubicBezTo>
                <a:cubicBezTo>
                  <a:pt x="10150" y="8931"/>
                  <a:pt x="10089" y="9025"/>
                  <a:pt x="10066" y="9087"/>
                </a:cubicBezTo>
                <a:cubicBezTo>
                  <a:pt x="9988" y="9290"/>
                  <a:pt x="9787" y="9299"/>
                  <a:pt x="9649" y="9102"/>
                </a:cubicBezTo>
                <a:cubicBezTo>
                  <a:pt x="9522" y="8921"/>
                  <a:pt x="9256" y="8608"/>
                  <a:pt x="9152" y="8519"/>
                </a:cubicBezTo>
                <a:cubicBezTo>
                  <a:pt x="9096" y="8472"/>
                  <a:pt x="9039" y="8373"/>
                  <a:pt x="9025" y="8303"/>
                </a:cubicBezTo>
                <a:cubicBezTo>
                  <a:pt x="9011" y="8232"/>
                  <a:pt x="8986" y="8158"/>
                  <a:pt x="8970" y="8139"/>
                </a:cubicBezTo>
                <a:cubicBezTo>
                  <a:pt x="8954" y="8119"/>
                  <a:pt x="8931" y="8048"/>
                  <a:pt x="8918" y="7982"/>
                </a:cubicBezTo>
                <a:cubicBezTo>
                  <a:pt x="8847" y="7640"/>
                  <a:pt x="8409" y="6779"/>
                  <a:pt x="8203" y="6575"/>
                </a:cubicBezTo>
                <a:cubicBezTo>
                  <a:pt x="8133" y="6506"/>
                  <a:pt x="8057" y="6413"/>
                  <a:pt x="8032" y="6369"/>
                </a:cubicBezTo>
                <a:cubicBezTo>
                  <a:pt x="7985" y="6285"/>
                  <a:pt x="7970" y="5907"/>
                  <a:pt x="8007" y="5748"/>
                </a:cubicBezTo>
                <a:cubicBezTo>
                  <a:pt x="8019" y="5699"/>
                  <a:pt x="8040" y="5454"/>
                  <a:pt x="8054" y="5204"/>
                </a:cubicBezTo>
                <a:cubicBezTo>
                  <a:pt x="8077" y="4785"/>
                  <a:pt x="8071" y="4731"/>
                  <a:pt x="7988" y="4528"/>
                </a:cubicBezTo>
                <a:cubicBezTo>
                  <a:pt x="7875" y="4254"/>
                  <a:pt x="7892" y="3977"/>
                  <a:pt x="8051" y="3482"/>
                </a:cubicBezTo>
                <a:cubicBezTo>
                  <a:pt x="8159" y="3146"/>
                  <a:pt x="8184" y="2884"/>
                  <a:pt x="8148" y="2390"/>
                </a:cubicBezTo>
                <a:cubicBezTo>
                  <a:pt x="8135" y="2219"/>
                  <a:pt x="8298" y="1567"/>
                  <a:pt x="8443" y="1210"/>
                </a:cubicBezTo>
                <a:cubicBezTo>
                  <a:pt x="8474" y="1135"/>
                  <a:pt x="8499" y="936"/>
                  <a:pt x="8501" y="761"/>
                </a:cubicBezTo>
                <a:cubicBezTo>
                  <a:pt x="8503" y="589"/>
                  <a:pt x="8518" y="368"/>
                  <a:pt x="8534" y="267"/>
                </a:cubicBezTo>
                <a:cubicBezTo>
                  <a:pt x="8565" y="67"/>
                  <a:pt x="8554" y="0"/>
                  <a:pt x="8490" y="0"/>
                </a:cubicBezTo>
                <a:close/>
                <a:moveTo>
                  <a:pt x="136" y="10045"/>
                </a:moveTo>
                <a:cubicBezTo>
                  <a:pt x="124" y="10046"/>
                  <a:pt x="110" y="10043"/>
                  <a:pt x="98" y="10047"/>
                </a:cubicBezTo>
                <a:cubicBezTo>
                  <a:pt x="21" y="10072"/>
                  <a:pt x="-4" y="10102"/>
                  <a:pt x="1" y="10168"/>
                </a:cubicBezTo>
                <a:cubicBezTo>
                  <a:pt x="1" y="10171"/>
                  <a:pt x="4" y="10173"/>
                  <a:pt x="4" y="10176"/>
                </a:cubicBezTo>
                <a:cubicBezTo>
                  <a:pt x="23" y="10113"/>
                  <a:pt x="66" y="10068"/>
                  <a:pt x="136" y="10045"/>
                </a:cubicBezTo>
                <a:close/>
                <a:moveTo>
                  <a:pt x="7852" y="12183"/>
                </a:moveTo>
                <a:cubicBezTo>
                  <a:pt x="7851" y="12187"/>
                  <a:pt x="7850" y="12192"/>
                  <a:pt x="7847" y="12195"/>
                </a:cubicBezTo>
                <a:cubicBezTo>
                  <a:pt x="7863" y="12208"/>
                  <a:pt x="7882" y="12219"/>
                  <a:pt x="7891" y="12236"/>
                </a:cubicBezTo>
                <a:cubicBezTo>
                  <a:pt x="7885" y="12218"/>
                  <a:pt x="7869" y="12201"/>
                  <a:pt x="7852" y="12183"/>
                </a:cubicBezTo>
                <a:close/>
                <a:moveTo>
                  <a:pt x="4290" y="13627"/>
                </a:moveTo>
                <a:cubicBezTo>
                  <a:pt x="4289" y="13635"/>
                  <a:pt x="4288" y="13643"/>
                  <a:pt x="4287" y="13650"/>
                </a:cubicBezTo>
                <a:cubicBezTo>
                  <a:pt x="4325" y="13648"/>
                  <a:pt x="4322" y="13641"/>
                  <a:pt x="4290" y="13627"/>
                </a:cubicBezTo>
                <a:close/>
                <a:moveTo>
                  <a:pt x="4039" y="13958"/>
                </a:moveTo>
                <a:cubicBezTo>
                  <a:pt x="4032" y="13961"/>
                  <a:pt x="4023" y="13960"/>
                  <a:pt x="4016" y="13963"/>
                </a:cubicBezTo>
                <a:cubicBezTo>
                  <a:pt x="4025" y="13962"/>
                  <a:pt x="4044" y="13968"/>
                  <a:pt x="4047" y="13965"/>
                </a:cubicBezTo>
                <a:cubicBezTo>
                  <a:pt x="4049" y="13963"/>
                  <a:pt x="4077" y="13968"/>
                  <a:pt x="4085" y="13968"/>
                </a:cubicBezTo>
                <a:cubicBezTo>
                  <a:pt x="4079" y="13963"/>
                  <a:pt x="4070" y="13963"/>
                  <a:pt x="4063" y="13958"/>
                </a:cubicBezTo>
                <a:cubicBezTo>
                  <a:pt x="4055" y="13959"/>
                  <a:pt x="4047" y="13957"/>
                  <a:pt x="4039" y="13958"/>
                </a:cubicBezTo>
                <a:close/>
                <a:moveTo>
                  <a:pt x="15811" y="14243"/>
                </a:moveTo>
                <a:cubicBezTo>
                  <a:pt x="15817" y="14250"/>
                  <a:pt x="15827" y="14259"/>
                  <a:pt x="15836" y="14268"/>
                </a:cubicBezTo>
                <a:cubicBezTo>
                  <a:pt x="15825" y="14258"/>
                  <a:pt x="15825" y="14254"/>
                  <a:pt x="15811" y="14243"/>
                </a:cubicBezTo>
                <a:close/>
                <a:moveTo>
                  <a:pt x="16176" y="14616"/>
                </a:moveTo>
                <a:cubicBezTo>
                  <a:pt x="16175" y="14637"/>
                  <a:pt x="16152" y="14664"/>
                  <a:pt x="16132" y="14689"/>
                </a:cubicBezTo>
                <a:lnTo>
                  <a:pt x="16209" y="14681"/>
                </a:lnTo>
                <a:cubicBezTo>
                  <a:pt x="16216" y="14668"/>
                  <a:pt x="16200" y="14645"/>
                  <a:pt x="16176" y="14616"/>
                </a:cubicBezTo>
                <a:close/>
                <a:moveTo>
                  <a:pt x="20166" y="15501"/>
                </a:moveTo>
                <a:cubicBezTo>
                  <a:pt x="20078" y="15604"/>
                  <a:pt x="20068" y="15679"/>
                  <a:pt x="20141" y="15710"/>
                </a:cubicBezTo>
                <a:cubicBezTo>
                  <a:pt x="20155" y="15639"/>
                  <a:pt x="20164" y="15561"/>
                  <a:pt x="20166" y="15501"/>
                </a:cubicBezTo>
                <a:close/>
                <a:moveTo>
                  <a:pt x="19744" y="15776"/>
                </a:moveTo>
                <a:cubicBezTo>
                  <a:pt x="19725" y="15776"/>
                  <a:pt x="19694" y="15786"/>
                  <a:pt x="19656" y="15808"/>
                </a:cubicBezTo>
                <a:cubicBezTo>
                  <a:pt x="19640" y="15818"/>
                  <a:pt x="19636" y="15821"/>
                  <a:pt x="19631" y="15826"/>
                </a:cubicBezTo>
                <a:cubicBezTo>
                  <a:pt x="19638" y="15835"/>
                  <a:pt x="19651" y="15843"/>
                  <a:pt x="19667" y="15844"/>
                </a:cubicBezTo>
                <a:cubicBezTo>
                  <a:pt x="19676" y="15844"/>
                  <a:pt x="19686" y="15841"/>
                  <a:pt x="19697" y="15839"/>
                </a:cubicBezTo>
                <a:cubicBezTo>
                  <a:pt x="19702" y="15837"/>
                  <a:pt x="19706" y="15838"/>
                  <a:pt x="19711" y="15836"/>
                </a:cubicBezTo>
                <a:cubicBezTo>
                  <a:pt x="19719" y="15833"/>
                  <a:pt x="19725" y="15825"/>
                  <a:pt x="19733" y="15821"/>
                </a:cubicBezTo>
                <a:cubicBezTo>
                  <a:pt x="19739" y="15817"/>
                  <a:pt x="19749" y="15813"/>
                  <a:pt x="19752" y="15808"/>
                </a:cubicBezTo>
                <a:cubicBezTo>
                  <a:pt x="19768" y="15786"/>
                  <a:pt x="19763" y="15776"/>
                  <a:pt x="19744" y="15776"/>
                </a:cubicBezTo>
                <a:close/>
                <a:moveTo>
                  <a:pt x="19355" y="15924"/>
                </a:moveTo>
                <a:cubicBezTo>
                  <a:pt x="19382" y="15935"/>
                  <a:pt x="19380" y="15956"/>
                  <a:pt x="19352" y="15990"/>
                </a:cubicBezTo>
                <a:cubicBezTo>
                  <a:pt x="19360" y="15965"/>
                  <a:pt x="19364" y="15941"/>
                  <a:pt x="19355" y="15924"/>
                </a:cubicBezTo>
                <a:close/>
                <a:moveTo>
                  <a:pt x="18833" y="15960"/>
                </a:moveTo>
                <a:cubicBezTo>
                  <a:pt x="18784" y="15968"/>
                  <a:pt x="18774" y="15996"/>
                  <a:pt x="18817" y="16035"/>
                </a:cubicBezTo>
                <a:cubicBezTo>
                  <a:pt x="18831" y="16048"/>
                  <a:pt x="18886" y="16060"/>
                  <a:pt x="18938" y="16060"/>
                </a:cubicBezTo>
                <a:cubicBezTo>
                  <a:pt x="18958" y="16060"/>
                  <a:pt x="18967" y="16056"/>
                  <a:pt x="18980" y="16053"/>
                </a:cubicBezTo>
                <a:cubicBezTo>
                  <a:pt x="18983" y="16049"/>
                  <a:pt x="18983" y="16043"/>
                  <a:pt x="18988" y="16040"/>
                </a:cubicBezTo>
                <a:cubicBezTo>
                  <a:pt x="19012" y="16027"/>
                  <a:pt x="19003" y="16004"/>
                  <a:pt x="18969" y="15977"/>
                </a:cubicBezTo>
                <a:cubicBezTo>
                  <a:pt x="18949" y="15969"/>
                  <a:pt x="18927" y="15963"/>
                  <a:pt x="18897" y="15960"/>
                </a:cubicBezTo>
                <a:cubicBezTo>
                  <a:pt x="18872" y="15957"/>
                  <a:pt x="18850" y="15957"/>
                  <a:pt x="18833" y="15960"/>
                </a:cubicBezTo>
                <a:close/>
                <a:moveTo>
                  <a:pt x="19634" y="16018"/>
                </a:moveTo>
                <a:cubicBezTo>
                  <a:pt x="19589" y="16036"/>
                  <a:pt x="19545" y="16061"/>
                  <a:pt x="19507" y="16088"/>
                </a:cubicBezTo>
                <a:cubicBezTo>
                  <a:pt x="19559" y="16114"/>
                  <a:pt x="19639" y="16127"/>
                  <a:pt x="19672" y="16096"/>
                </a:cubicBezTo>
                <a:cubicBezTo>
                  <a:pt x="19697" y="16073"/>
                  <a:pt x="19675" y="16045"/>
                  <a:pt x="19634" y="16018"/>
                </a:cubicBezTo>
                <a:close/>
                <a:moveTo>
                  <a:pt x="15028" y="16850"/>
                </a:moveTo>
                <a:cubicBezTo>
                  <a:pt x="14963" y="16850"/>
                  <a:pt x="14909" y="16980"/>
                  <a:pt x="14851" y="17288"/>
                </a:cubicBezTo>
                <a:cubicBezTo>
                  <a:pt x="14897" y="17062"/>
                  <a:pt x="14959" y="16933"/>
                  <a:pt x="15053" y="16887"/>
                </a:cubicBezTo>
                <a:cubicBezTo>
                  <a:pt x="15061" y="16883"/>
                  <a:pt x="15070" y="16882"/>
                  <a:pt x="15077" y="16880"/>
                </a:cubicBezTo>
                <a:cubicBezTo>
                  <a:pt x="15060" y="16870"/>
                  <a:pt x="15038" y="16850"/>
                  <a:pt x="15028" y="16850"/>
                </a:cubicBezTo>
                <a:close/>
                <a:moveTo>
                  <a:pt x="989" y="17374"/>
                </a:moveTo>
                <a:cubicBezTo>
                  <a:pt x="985" y="17390"/>
                  <a:pt x="977" y="17407"/>
                  <a:pt x="967" y="17427"/>
                </a:cubicBezTo>
                <a:cubicBezTo>
                  <a:pt x="977" y="17433"/>
                  <a:pt x="989" y="17436"/>
                  <a:pt x="1003" y="17447"/>
                </a:cubicBezTo>
                <a:cubicBezTo>
                  <a:pt x="995" y="17431"/>
                  <a:pt x="986" y="17414"/>
                  <a:pt x="989" y="17402"/>
                </a:cubicBezTo>
                <a:cubicBezTo>
                  <a:pt x="991" y="17393"/>
                  <a:pt x="990" y="17384"/>
                  <a:pt x="989" y="17374"/>
                </a:cubicBezTo>
                <a:close/>
                <a:moveTo>
                  <a:pt x="14821" y="17462"/>
                </a:moveTo>
                <a:cubicBezTo>
                  <a:pt x="14802" y="17577"/>
                  <a:pt x="14784" y="17699"/>
                  <a:pt x="14763" y="17856"/>
                </a:cubicBezTo>
                <a:cubicBezTo>
                  <a:pt x="14732" y="18083"/>
                  <a:pt x="14682" y="18422"/>
                  <a:pt x="14650" y="18609"/>
                </a:cubicBezTo>
                <a:cubicBezTo>
                  <a:pt x="14617" y="18796"/>
                  <a:pt x="14584" y="19006"/>
                  <a:pt x="14575" y="19076"/>
                </a:cubicBezTo>
                <a:cubicBezTo>
                  <a:pt x="14598" y="18977"/>
                  <a:pt x="14624" y="18895"/>
                  <a:pt x="14644" y="18758"/>
                </a:cubicBezTo>
                <a:cubicBezTo>
                  <a:pt x="14677" y="18534"/>
                  <a:pt x="14714" y="18337"/>
                  <a:pt x="14724" y="18322"/>
                </a:cubicBezTo>
                <a:cubicBezTo>
                  <a:pt x="14734" y="18307"/>
                  <a:pt x="14763" y="18055"/>
                  <a:pt x="14788" y="17762"/>
                </a:cubicBezTo>
                <a:cubicBezTo>
                  <a:pt x="14797" y="17646"/>
                  <a:pt x="14808" y="17552"/>
                  <a:pt x="14821" y="17462"/>
                </a:cubicBezTo>
                <a:close/>
                <a:moveTo>
                  <a:pt x="917" y="17682"/>
                </a:moveTo>
                <a:cubicBezTo>
                  <a:pt x="918" y="17692"/>
                  <a:pt x="924" y="17716"/>
                  <a:pt x="926" y="17727"/>
                </a:cubicBezTo>
                <a:cubicBezTo>
                  <a:pt x="926" y="17714"/>
                  <a:pt x="922" y="17699"/>
                  <a:pt x="917" y="17682"/>
                </a:cubicBezTo>
                <a:close/>
                <a:moveTo>
                  <a:pt x="7107" y="19088"/>
                </a:moveTo>
                <a:cubicBezTo>
                  <a:pt x="7114" y="19130"/>
                  <a:pt x="7122" y="19175"/>
                  <a:pt x="7129" y="19215"/>
                </a:cubicBezTo>
                <a:cubicBezTo>
                  <a:pt x="7120" y="19171"/>
                  <a:pt x="7114" y="19131"/>
                  <a:pt x="7107" y="19088"/>
                </a:cubicBezTo>
                <a:close/>
                <a:moveTo>
                  <a:pt x="14272" y="19989"/>
                </a:moveTo>
                <a:cubicBezTo>
                  <a:pt x="14205" y="20142"/>
                  <a:pt x="14151" y="20225"/>
                  <a:pt x="14095" y="20301"/>
                </a:cubicBezTo>
                <a:cubicBezTo>
                  <a:pt x="14168" y="20203"/>
                  <a:pt x="14229" y="20103"/>
                  <a:pt x="14272" y="19989"/>
                </a:cubicBezTo>
                <a:close/>
                <a:moveTo>
                  <a:pt x="14095" y="20301"/>
                </a:moveTo>
                <a:cubicBezTo>
                  <a:pt x="14060" y="20348"/>
                  <a:pt x="14027" y="20394"/>
                  <a:pt x="13982" y="20442"/>
                </a:cubicBezTo>
                <a:cubicBezTo>
                  <a:pt x="13884" y="20546"/>
                  <a:pt x="13782" y="20661"/>
                  <a:pt x="13722" y="20730"/>
                </a:cubicBezTo>
                <a:cubicBezTo>
                  <a:pt x="13760" y="20699"/>
                  <a:pt x="13799" y="20666"/>
                  <a:pt x="13824" y="20634"/>
                </a:cubicBezTo>
                <a:cubicBezTo>
                  <a:pt x="13885" y="20558"/>
                  <a:pt x="13984" y="20448"/>
                  <a:pt x="14045" y="20387"/>
                </a:cubicBezTo>
                <a:cubicBezTo>
                  <a:pt x="14061" y="20371"/>
                  <a:pt x="14079" y="20322"/>
                  <a:pt x="14095" y="20301"/>
                </a:cubicBezTo>
                <a:close/>
                <a:moveTo>
                  <a:pt x="21532" y="20919"/>
                </a:moveTo>
                <a:cubicBezTo>
                  <a:pt x="21485" y="20924"/>
                  <a:pt x="21422" y="20964"/>
                  <a:pt x="21422" y="21002"/>
                </a:cubicBezTo>
                <a:cubicBezTo>
                  <a:pt x="21422" y="21030"/>
                  <a:pt x="21436" y="21053"/>
                  <a:pt x="21455" y="21053"/>
                </a:cubicBezTo>
                <a:cubicBezTo>
                  <a:pt x="21501" y="21053"/>
                  <a:pt x="21596" y="20949"/>
                  <a:pt x="21571" y="20926"/>
                </a:cubicBezTo>
                <a:cubicBezTo>
                  <a:pt x="21562" y="20918"/>
                  <a:pt x="21548" y="20917"/>
                  <a:pt x="21532" y="20919"/>
                </a:cubicBezTo>
                <a:close/>
                <a:moveTo>
                  <a:pt x="9092" y="21277"/>
                </a:moveTo>
                <a:cubicBezTo>
                  <a:pt x="9104" y="21280"/>
                  <a:pt x="9113" y="21285"/>
                  <a:pt x="9122" y="21290"/>
                </a:cubicBezTo>
                <a:cubicBezTo>
                  <a:pt x="9112" y="21285"/>
                  <a:pt x="9102" y="21281"/>
                  <a:pt x="9092" y="21277"/>
                </a:cubicBezTo>
                <a:close/>
                <a:moveTo>
                  <a:pt x="20870" y="21413"/>
                </a:moveTo>
                <a:cubicBezTo>
                  <a:pt x="20825" y="21413"/>
                  <a:pt x="20798" y="21427"/>
                  <a:pt x="20809" y="21443"/>
                </a:cubicBezTo>
                <a:cubicBezTo>
                  <a:pt x="20820" y="21460"/>
                  <a:pt x="20856" y="21474"/>
                  <a:pt x="20889" y="21474"/>
                </a:cubicBezTo>
                <a:cubicBezTo>
                  <a:pt x="20923" y="21474"/>
                  <a:pt x="20950" y="21460"/>
                  <a:pt x="20950" y="21443"/>
                </a:cubicBezTo>
                <a:cubicBezTo>
                  <a:pt x="20950" y="21427"/>
                  <a:pt x="20914" y="21413"/>
                  <a:pt x="20870" y="21413"/>
                </a:cubicBezTo>
                <a:close/>
                <a:moveTo>
                  <a:pt x="10623" y="21597"/>
                </a:moveTo>
                <a:cubicBezTo>
                  <a:pt x="10662" y="21599"/>
                  <a:pt x="10699" y="21599"/>
                  <a:pt x="10736" y="21600"/>
                </a:cubicBezTo>
                <a:cubicBezTo>
                  <a:pt x="10694" y="21600"/>
                  <a:pt x="10662" y="21599"/>
                  <a:pt x="10623" y="215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19250" y="4221163"/>
            <a:ext cx="213518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5650" y="549275"/>
            <a:ext cx="20081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27313" y="620713"/>
            <a:ext cx="22383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835150" y="1628775"/>
            <a:ext cx="18034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79388" y="753154"/>
            <a:ext cx="8642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Área Metropolitana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188" y="1628800"/>
            <a:ext cx="7788275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250130" y="646396"/>
            <a:ext cx="8642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b="1" baseline="0" dirty="0" err="1">
                <a:solidFill>
                  <a:srgbClr val="0070C0"/>
                </a:solidFill>
                <a:latin typeface="Lucida Sans" pitchFamily="34" charset="0"/>
              </a:rPr>
              <a:t>Paranapiacaba</a:t>
            </a:r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 (Sto. André)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0112" y="1460951"/>
            <a:ext cx="7272287" cy="458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95536" y="560255"/>
            <a:ext cx="8296319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Clube de Campo (Sto. André)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1352343"/>
            <a:ext cx="7954900" cy="47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30234" y="3216730"/>
            <a:ext cx="2267405" cy="299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ChangeArrowheads="1"/>
          </p:cNvSpPr>
          <p:nvPr/>
        </p:nvSpPr>
        <p:spPr bwMode="auto">
          <a:xfrm>
            <a:off x="395536" y="495077"/>
            <a:ext cx="828092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i="1" baseline="0">
                <a:solidFill>
                  <a:srgbClr val="0070C0"/>
                </a:solidFill>
                <a:latin typeface="Lucida Sans" pitchFamily="34" charset="0"/>
              </a:rPr>
              <a:t>Amblyomma sculptum</a:t>
            </a:r>
          </a:p>
        </p:txBody>
      </p:sp>
      <p:sp>
        <p:nvSpPr>
          <p:cNvPr id="15362" name="AutoShape 5"/>
          <p:cNvSpPr>
            <a:spLocks noChangeArrowheads="1"/>
          </p:cNvSpPr>
          <p:nvPr/>
        </p:nvSpPr>
        <p:spPr bwMode="auto">
          <a:xfrm>
            <a:off x="7668344" y="5751537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2458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92151" y="1268413"/>
            <a:ext cx="6696075" cy="50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ajennense5.png"/>
          <p:cNvPicPr>
            <a:picLocks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 flipH="1">
            <a:off x="467544" y="1340768"/>
            <a:ext cx="3384376" cy="3030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7" extrusionOk="0">
                <a:moveTo>
                  <a:pt x="4944" y="0"/>
                </a:moveTo>
                <a:cubicBezTo>
                  <a:pt x="4929" y="0"/>
                  <a:pt x="4921" y="9"/>
                  <a:pt x="4928" y="21"/>
                </a:cubicBezTo>
                <a:cubicBezTo>
                  <a:pt x="4934" y="33"/>
                  <a:pt x="4952" y="42"/>
                  <a:pt x="4968" y="42"/>
                </a:cubicBezTo>
                <a:cubicBezTo>
                  <a:pt x="4983" y="42"/>
                  <a:pt x="4991" y="33"/>
                  <a:pt x="4985" y="21"/>
                </a:cubicBezTo>
                <a:cubicBezTo>
                  <a:pt x="4978" y="9"/>
                  <a:pt x="4960" y="0"/>
                  <a:pt x="4944" y="0"/>
                </a:cubicBezTo>
                <a:close/>
                <a:moveTo>
                  <a:pt x="9396" y="2559"/>
                </a:moveTo>
                <a:cubicBezTo>
                  <a:pt x="9309" y="2557"/>
                  <a:pt x="9262" y="2568"/>
                  <a:pt x="9239" y="2590"/>
                </a:cubicBezTo>
                <a:cubicBezTo>
                  <a:pt x="9213" y="2616"/>
                  <a:pt x="9201" y="2616"/>
                  <a:pt x="9178" y="2595"/>
                </a:cubicBezTo>
                <a:cubicBezTo>
                  <a:pt x="9155" y="2573"/>
                  <a:pt x="9136" y="2571"/>
                  <a:pt x="9091" y="2592"/>
                </a:cubicBezTo>
                <a:cubicBezTo>
                  <a:pt x="9047" y="2613"/>
                  <a:pt x="9016" y="2613"/>
                  <a:pt x="8939" y="2592"/>
                </a:cubicBezTo>
                <a:cubicBezTo>
                  <a:pt x="8852" y="2569"/>
                  <a:pt x="8839" y="2570"/>
                  <a:pt x="8823" y="2602"/>
                </a:cubicBezTo>
                <a:cubicBezTo>
                  <a:pt x="8809" y="2630"/>
                  <a:pt x="8799" y="2633"/>
                  <a:pt x="8778" y="2613"/>
                </a:cubicBezTo>
                <a:cubicBezTo>
                  <a:pt x="8685" y="2526"/>
                  <a:pt x="8421" y="2758"/>
                  <a:pt x="8459" y="2894"/>
                </a:cubicBezTo>
                <a:cubicBezTo>
                  <a:pt x="8466" y="2917"/>
                  <a:pt x="8463" y="2947"/>
                  <a:pt x="8453" y="2961"/>
                </a:cubicBezTo>
                <a:cubicBezTo>
                  <a:pt x="8433" y="2990"/>
                  <a:pt x="8409" y="3139"/>
                  <a:pt x="8409" y="3249"/>
                </a:cubicBezTo>
                <a:cubicBezTo>
                  <a:pt x="8408" y="3289"/>
                  <a:pt x="8398" y="3343"/>
                  <a:pt x="8383" y="3368"/>
                </a:cubicBezTo>
                <a:cubicBezTo>
                  <a:pt x="8362" y="3405"/>
                  <a:pt x="8358" y="3467"/>
                  <a:pt x="8366" y="3665"/>
                </a:cubicBezTo>
                <a:cubicBezTo>
                  <a:pt x="8372" y="3804"/>
                  <a:pt x="8385" y="3942"/>
                  <a:pt x="8394" y="3969"/>
                </a:cubicBezTo>
                <a:cubicBezTo>
                  <a:pt x="8405" y="4002"/>
                  <a:pt x="8401" y="4037"/>
                  <a:pt x="8383" y="4076"/>
                </a:cubicBezTo>
                <a:cubicBezTo>
                  <a:pt x="8369" y="4109"/>
                  <a:pt x="8347" y="4218"/>
                  <a:pt x="8335" y="4320"/>
                </a:cubicBezTo>
                <a:cubicBezTo>
                  <a:pt x="8313" y="4491"/>
                  <a:pt x="8315" y="4514"/>
                  <a:pt x="8352" y="4628"/>
                </a:cubicBezTo>
                <a:cubicBezTo>
                  <a:pt x="8404" y="4791"/>
                  <a:pt x="8394" y="5090"/>
                  <a:pt x="8328" y="5283"/>
                </a:cubicBezTo>
                <a:cubicBezTo>
                  <a:pt x="8295" y="5381"/>
                  <a:pt x="8287" y="5437"/>
                  <a:pt x="8294" y="5526"/>
                </a:cubicBezTo>
                <a:cubicBezTo>
                  <a:pt x="8303" y="5619"/>
                  <a:pt x="8298" y="5646"/>
                  <a:pt x="8271" y="5668"/>
                </a:cubicBezTo>
                <a:cubicBezTo>
                  <a:pt x="8253" y="5683"/>
                  <a:pt x="8227" y="5690"/>
                  <a:pt x="8214" y="5685"/>
                </a:cubicBezTo>
                <a:cubicBezTo>
                  <a:pt x="8201" y="5679"/>
                  <a:pt x="8137" y="5718"/>
                  <a:pt x="8070" y="5771"/>
                </a:cubicBezTo>
                <a:cubicBezTo>
                  <a:pt x="7805" y="5985"/>
                  <a:pt x="7505" y="6185"/>
                  <a:pt x="7451" y="6185"/>
                </a:cubicBezTo>
                <a:cubicBezTo>
                  <a:pt x="7430" y="6185"/>
                  <a:pt x="7332" y="6144"/>
                  <a:pt x="7236" y="6094"/>
                </a:cubicBezTo>
                <a:cubicBezTo>
                  <a:pt x="6975" y="5956"/>
                  <a:pt x="6758" y="5875"/>
                  <a:pt x="6724" y="5907"/>
                </a:cubicBezTo>
                <a:cubicBezTo>
                  <a:pt x="6705" y="5924"/>
                  <a:pt x="6693" y="5925"/>
                  <a:pt x="6684" y="5909"/>
                </a:cubicBezTo>
                <a:cubicBezTo>
                  <a:pt x="6677" y="5896"/>
                  <a:pt x="6638" y="5890"/>
                  <a:pt x="6597" y="5893"/>
                </a:cubicBezTo>
                <a:cubicBezTo>
                  <a:pt x="6557" y="5895"/>
                  <a:pt x="6521" y="5890"/>
                  <a:pt x="6515" y="5883"/>
                </a:cubicBezTo>
                <a:cubicBezTo>
                  <a:pt x="6497" y="5863"/>
                  <a:pt x="6414" y="5920"/>
                  <a:pt x="6371" y="5981"/>
                </a:cubicBezTo>
                <a:cubicBezTo>
                  <a:pt x="6348" y="6014"/>
                  <a:pt x="6315" y="6038"/>
                  <a:pt x="6289" y="6038"/>
                </a:cubicBezTo>
                <a:cubicBezTo>
                  <a:pt x="6264" y="6038"/>
                  <a:pt x="6238" y="6047"/>
                  <a:pt x="6232" y="6059"/>
                </a:cubicBezTo>
                <a:cubicBezTo>
                  <a:pt x="6225" y="6070"/>
                  <a:pt x="6197" y="6072"/>
                  <a:pt x="6168" y="6066"/>
                </a:cubicBezTo>
                <a:cubicBezTo>
                  <a:pt x="6130" y="6057"/>
                  <a:pt x="6090" y="6071"/>
                  <a:pt x="6022" y="6119"/>
                </a:cubicBezTo>
                <a:cubicBezTo>
                  <a:pt x="5972" y="6155"/>
                  <a:pt x="5907" y="6185"/>
                  <a:pt x="5879" y="6185"/>
                </a:cubicBezTo>
                <a:cubicBezTo>
                  <a:pt x="5850" y="6185"/>
                  <a:pt x="5822" y="6196"/>
                  <a:pt x="5815" y="6208"/>
                </a:cubicBezTo>
                <a:cubicBezTo>
                  <a:pt x="5809" y="6220"/>
                  <a:pt x="5788" y="6229"/>
                  <a:pt x="5769" y="6229"/>
                </a:cubicBezTo>
                <a:cubicBezTo>
                  <a:pt x="5749" y="6229"/>
                  <a:pt x="5730" y="6239"/>
                  <a:pt x="5726" y="6253"/>
                </a:cubicBezTo>
                <a:cubicBezTo>
                  <a:pt x="5719" y="6278"/>
                  <a:pt x="5578" y="6334"/>
                  <a:pt x="5519" y="6334"/>
                </a:cubicBezTo>
                <a:cubicBezTo>
                  <a:pt x="5501" y="6335"/>
                  <a:pt x="5453" y="6361"/>
                  <a:pt x="5414" y="6393"/>
                </a:cubicBezTo>
                <a:cubicBezTo>
                  <a:pt x="5374" y="6425"/>
                  <a:pt x="5289" y="6465"/>
                  <a:pt x="5223" y="6482"/>
                </a:cubicBezTo>
                <a:cubicBezTo>
                  <a:pt x="5116" y="6509"/>
                  <a:pt x="5098" y="6521"/>
                  <a:pt x="5029" y="6620"/>
                </a:cubicBezTo>
                <a:cubicBezTo>
                  <a:pt x="4987" y="6679"/>
                  <a:pt x="4926" y="6740"/>
                  <a:pt x="4894" y="6757"/>
                </a:cubicBezTo>
                <a:cubicBezTo>
                  <a:pt x="4861" y="6775"/>
                  <a:pt x="4825" y="6804"/>
                  <a:pt x="4813" y="6821"/>
                </a:cubicBezTo>
                <a:cubicBezTo>
                  <a:pt x="4801" y="6838"/>
                  <a:pt x="4779" y="6845"/>
                  <a:pt x="4761" y="6837"/>
                </a:cubicBezTo>
                <a:cubicBezTo>
                  <a:pt x="4743" y="6829"/>
                  <a:pt x="4705" y="6839"/>
                  <a:pt x="4676" y="6856"/>
                </a:cubicBezTo>
                <a:cubicBezTo>
                  <a:pt x="4639" y="6877"/>
                  <a:pt x="4616" y="6878"/>
                  <a:pt x="4602" y="6863"/>
                </a:cubicBezTo>
                <a:cubicBezTo>
                  <a:pt x="4588" y="6847"/>
                  <a:pt x="4564" y="6847"/>
                  <a:pt x="4520" y="6863"/>
                </a:cubicBezTo>
                <a:cubicBezTo>
                  <a:pt x="4485" y="6875"/>
                  <a:pt x="4389" y="6890"/>
                  <a:pt x="4306" y="6898"/>
                </a:cubicBezTo>
                <a:cubicBezTo>
                  <a:pt x="4223" y="6905"/>
                  <a:pt x="4136" y="6927"/>
                  <a:pt x="4114" y="6942"/>
                </a:cubicBezTo>
                <a:cubicBezTo>
                  <a:pt x="4091" y="6958"/>
                  <a:pt x="4049" y="6965"/>
                  <a:pt x="4014" y="6958"/>
                </a:cubicBezTo>
                <a:cubicBezTo>
                  <a:pt x="3981" y="6953"/>
                  <a:pt x="3939" y="6955"/>
                  <a:pt x="3921" y="6963"/>
                </a:cubicBezTo>
                <a:cubicBezTo>
                  <a:pt x="3893" y="6977"/>
                  <a:pt x="3827" y="6989"/>
                  <a:pt x="3721" y="6998"/>
                </a:cubicBezTo>
                <a:cubicBezTo>
                  <a:pt x="3700" y="7000"/>
                  <a:pt x="3676" y="7011"/>
                  <a:pt x="3670" y="7022"/>
                </a:cubicBezTo>
                <a:cubicBezTo>
                  <a:pt x="3664" y="7032"/>
                  <a:pt x="3616" y="7045"/>
                  <a:pt x="3562" y="7050"/>
                </a:cubicBezTo>
                <a:cubicBezTo>
                  <a:pt x="3367" y="7067"/>
                  <a:pt x="3266" y="7077"/>
                  <a:pt x="3266" y="7080"/>
                </a:cubicBezTo>
                <a:cubicBezTo>
                  <a:pt x="3266" y="7082"/>
                  <a:pt x="3243" y="7088"/>
                  <a:pt x="3213" y="7092"/>
                </a:cubicBezTo>
                <a:cubicBezTo>
                  <a:pt x="3184" y="7096"/>
                  <a:pt x="3140" y="7112"/>
                  <a:pt x="3116" y="7129"/>
                </a:cubicBezTo>
                <a:cubicBezTo>
                  <a:pt x="3070" y="7164"/>
                  <a:pt x="3051" y="7156"/>
                  <a:pt x="3051" y="7101"/>
                </a:cubicBezTo>
                <a:cubicBezTo>
                  <a:pt x="3051" y="7081"/>
                  <a:pt x="3008" y="7042"/>
                  <a:pt x="2947" y="7008"/>
                </a:cubicBezTo>
                <a:cubicBezTo>
                  <a:pt x="2867" y="6962"/>
                  <a:pt x="2837" y="6930"/>
                  <a:pt x="2806" y="6858"/>
                </a:cubicBezTo>
                <a:cubicBezTo>
                  <a:pt x="2784" y="6807"/>
                  <a:pt x="2749" y="6747"/>
                  <a:pt x="2727" y="6725"/>
                </a:cubicBezTo>
                <a:cubicBezTo>
                  <a:pt x="2706" y="6703"/>
                  <a:pt x="2674" y="6657"/>
                  <a:pt x="2658" y="6622"/>
                </a:cubicBezTo>
                <a:cubicBezTo>
                  <a:pt x="2642" y="6587"/>
                  <a:pt x="2623" y="6553"/>
                  <a:pt x="2615" y="6547"/>
                </a:cubicBezTo>
                <a:cubicBezTo>
                  <a:pt x="2608" y="6541"/>
                  <a:pt x="2546" y="6461"/>
                  <a:pt x="2476" y="6367"/>
                </a:cubicBezTo>
                <a:cubicBezTo>
                  <a:pt x="2406" y="6274"/>
                  <a:pt x="2333" y="6178"/>
                  <a:pt x="2315" y="6154"/>
                </a:cubicBezTo>
                <a:cubicBezTo>
                  <a:pt x="2298" y="6131"/>
                  <a:pt x="2259" y="6091"/>
                  <a:pt x="2229" y="6066"/>
                </a:cubicBezTo>
                <a:cubicBezTo>
                  <a:pt x="2173" y="6020"/>
                  <a:pt x="2172" y="6017"/>
                  <a:pt x="2203" y="5958"/>
                </a:cubicBezTo>
                <a:cubicBezTo>
                  <a:pt x="2221" y="5925"/>
                  <a:pt x="2254" y="5896"/>
                  <a:pt x="2275" y="5893"/>
                </a:cubicBezTo>
                <a:cubicBezTo>
                  <a:pt x="2297" y="5889"/>
                  <a:pt x="2313" y="5872"/>
                  <a:pt x="2313" y="5855"/>
                </a:cubicBezTo>
                <a:cubicBezTo>
                  <a:pt x="2313" y="5806"/>
                  <a:pt x="2370" y="5719"/>
                  <a:pt x="2497" y="5570"/>
                </a:cubicBezTo>
                <a:cubicBezTo>
                  <a:pt x="2663" y="5376"/>
                  <a:pt x="2761" y="5218"/>
                  <a:pt x="2776" y="5128"/>
                </a:cubicBezTo>
                <a:cubicBezTo>
                  <a:pt x="2783" y="5086"/>
                  <a:pt x="2824" y="4993"/>
                  <a:pt x="2867" y="4923"/>
                </a:cubicBezTo>
                <a:cubicBezTo>
                  <a:pt x="2952" y="4782"/>
                  <a:pt x="2965" y="4709"/>
                  <a:pt x="2920" y="4649"/>
                </a:cubicBezTo>
                <a:cubicBezTo>
                  <a:pt x="2892" y="4612"/>
                  <a:pt x="2759" y="4528"/>
                  <a:pt x="2727" y="4528"/>
                </a:cubicBezTo>
                <a:cubicBezTo>
                  <a:pt x="2719" y="4528"/>
                  <a:pt x="2674" y="4498"/>
                  <a:pt x="2626" y="4462"/>
                </a:cubicBezTo>
                <a:cubicBezTo>
                  <a:pt x="2573" y="4422"/>
                  <a:pt x="2524" y="4399"/>
                  <a:pt x="2501" y="4406"/>
                </a:cubicBezTo>
                <a:cubicBezTo>
                  <a:pt x="2481" y="4412"/>
                  <a:pt x="2460" y="4410"/>
                  <a:pt x="2455" y="4399"/>
                </a:cubicBezTo>
                <a:cubicBezTo>
                  <a:pt x="2419" y="4334"/>
                  <a:pt x="2266" y="4440"/>
                  <a:pt x="2283" y="4518"/>
                </a:cubicBezTo>
                <a:cubicBezTo>
                  <a:pt x="2290" y="4550"/>
                  <a:pt x="2281" y="4577"/>
                  <a:pt x="2256" y="4602"/>
                </a:cubicBezTo>
                <a:cubicBezTo>
                  <a:pt x="2216" y="4643"/>
                  <a:pt x="2207" y="4730"/>
                  <a:pt x="2239" y="4752"/>
                </a:cubicBezTo>
                <a:cubicBezTo>
                  <a:pt x="2277" y="4779"/>
                  <a:pt x="2234" y="4803"/>
                  <a:pt x="2152" y="4803"/>
                </a:cubicBezTo>
                <a:cubicBezTo>
                  <a:pt x="2079" y="4803"/>
                  <a:pt x="2066" y="4811"/>
                  <a:pt x="2040" y="4866"/>
                </a:cubicBezTo>
                <a:cubicBezTo>
                  <a:pt x="2024" y="4901"/>
                  <a:pt x="1993" y="4941"/>
                  <a:pt x="1973" y="4953"/>
                </a:cubicBezTo>
                <a:cubicBezTo>
                  <a:pt x="1952" y="4965"/>
                  <a:pt x="1937" y="4989"/>
                  <a:pt x="1937" y="5007"/>
                </a:cubicBezTo>
                <a:cubicBezTo>
                  <a:pt x="1937" y="5024"/>
                  <a:pt x="1926" y="5045"/>
                  <a:pt x="1911" y="5051"/>
                </a:cubicBezTo>
                <a:cubicBezTo>
                  <a:pt x="1894" y="5059"/>
                  <a:pt x="1884" y="5101"/>
                  <a:pt x="1884" y="5184"/>
                </a:cubicBezTo>
                <a:cubicBezTo>
                  <a:pt x="1884" y="5259"/>
                  <a:pt x="1872" y="5326"/>
                  <a:pt x="1854" y="5357"/>
                </a:cubicBezTo>
                <a:cubicBezTo>
                  <a:pt x="1826" y="5408"/>
                  <a:pt x="1772" y="5692"/>
                  <a:pt x="1768" y="5811"/>
                </a:cubicBezTo>
                <a:cubicBezTo>
                  <a:pt x="1767" y="5844"/>
                  <a:pt x="1758" y="5888"/>
                  <a:pt x="1747" y="5911"/>
                </a:cubicBezTo>
                <a:cubicBezTo>
                  <a:pt x="1736" y="5934"/>
                  <a:pt x="1733" y="5963"/>
                  <a:pt x="1740" y="5977"/>
                </a:cubicBezTo>
                <a:cubicBezTo>
                  <a:pt x="1748" y="5990"/>
                  <a:pt x="1751" y="6053"/>
                  <a:pt x="1749" y="6115"/>
                </a:cubicBezTo>
                <a:cubicBezTo>
                  <a:pt x="1747" y="6177"/>
                  <a:pt x="1758" y="6274"/>
                  <a:pt x="1774" y="6330"/>
                </a:cubicBezTo>
                <a:cubicBezTo>
                  <a:pt x="1790" y="6386"/>
                  <a:pt x="1808" y="6468"/>
                  <a:pt x="1814" y="6514"/>
                </a:cubicBezTo>
                <a:cubicBezTo>
                  <a:pt x="1822" y="6572"/>
                  <a:pt x="1846" y="6621"/>
                  <a:pt x="1890" y="6669"/>
                </a:cubicBezTo>
                <a:cubicBezTo>
                  <a:pt x="1926" y="6706"/>
                  <a:pt x="1956" y="6746"/>
                  <a:pt x="1956" y="6757"/>
                </a:cubicBezTo>
                <a:cubicBezTo>
                  <a:pt x="1956" y="6769"/>
                  <a:pt x="1994" y="6808"/>
                  <a:pt x="2040" y="6846"/>
                </a:cubicBezTo>
                <a:cubicBezTo>
                  <a:pt x="2087" y="6884"/>
                  <a:pt x="2125" y="6922"/>
                  <a:pt x="2125" y="6930"/>
                </a:cubicBezTo>
                <a:cubicBezTo>
                  <a:pt x="2125" y="6973"/>
                  <a:pt x="2546" y="7398"/>
                  <a:pt x="2588" y="7398"/>
                </a:cubicBezTo>
                <a:cubicBezTo>
                  <a:pt x="2594" y="7398"/>
                  <a:pt x="2643" y="7435"/>
                  <a:pt x="2698" y="7482"/>
                </a:cubicBezTo>
                <a:cubicBezTo>
                  <a:pt x="2753" y="7529"/>
                  <a:pt x="2804" y="7569"/>
                  <a:pt x="2812" y="7569"/>
                </a:cubicBezTo>
                <a:cubicBezTo>
                  <a:pt x="2820" y="7569"/>
                  <a:pt x="2859" y="7596"/>
                  <a:pt x="2896" y="7629"/>
                </a:cubicBezTo>
                <a:cubicBezTo>
                  <a:pt x="3020" y="7739"/>
                  <a:pt x="3083" y="7764"/>
                  <a:pt x="3163" y="7741"/>
                </a:cubicBezTo>
                <a:cubicBezTo>
                  <a:pt x="3219" y="7726"/>
                  <a:pt x="3250" y="7731"/>
                  <a:pt x="3306" y="7760"/>
                </a:cubicBezTo>
                <a:cubicBezTo>
                  <a:pt x="3390" y="7804"/>
                  <a:pt x="3429" y="7794"/>
                  <a:pt x="3423" y="7732"/>
                </a:cubicBezTo>
                <a:cubicBezTo>
                  <a:pt x="3419" y="7698"/>
                  <a:pt x="3432" y="7685"/>
                  <a:pt x="3480" y="7674"/>
                </a:cubicBezTo>
                <a:cubicBezTo>
                  <a:pt x="3514" y="7666"/>
                  <a:pt x="3546" y="7666"/>
                  <a:pt x="3552" y="7676"/>
                </a:cubicBezTo>
                <a:cubicBezTo>
                  <a:pt x="3557" y="7686"/>
                  <a:pt x="3572" y="7691"/>
                  <a:pt x="3583" y="7683"/>
                </a:cubicBezTo>
                <a:cubicBezTo>
                  <a:pt x="3594" y="7675"/>
                  <a:pt x="3626" y="7666"/>
                  <a:pt x="3653" y="7662"/>
                </a:cubicBezTo>
                <a:cubicBezTo>
                  <a:pt x="3680" y="7658"/>
                  <a:pt x="3753" y="7636"/>
                  <a:pt x="3818" y="7613"/>
                </a:cubicBezTo>
                <a:cubicBezTo>
                  <a:pt x="3883" y="7590"/>
                  <a:pt x="3969" y="7562"/>
                  <a:pt x="4008" y="7555"/>
                </a:cubicBezTo>
                <a:cubicBezTo>
                  <a:pt x="4047" y="7547"/>
                  <a:pt x="4088" y="7532"/>
                  <a:pt x="4099" y="7522"/>
                </a:cubicBezTo>
                <a:cubicBezTo>
                  <a:pt x="4110" y="7512"/>
                  <a:pt x="4145" y="7503"/>
                  <a:pt x="4175" y="7501"/>
                </a:cubicBezTo>
                <a:cubicBezTo>
                  <a:pt x="4205" y="7499"/>
                  <a:pt x="4241" y="7488"/>
                  <a:pt x="4253" y="7477"/>
                </a:cubicBezTo>
                <a:cubicBezTo>
                  <a:pt x="4266" y="7467"/>
                  <a:pt x="4286" y="7463"/>
                  <a:pt x="4300" y="7466"/>
                </a:cubicBezTo>
                <a:cubicBezTo>
                  <a:pt x="4326" y="7472"/>
                  <a:pt x="4499" y="7429"/>
                  <a:pt x="4579" y="7398"/>
                </a:cubicBezTo>
                <a:cubicBezTo>
                  <a:pt x="4605" y="7388"/>
                  <a:pt x="4668" y="7372"/>
                  <a:pt x="4718" y="7365"/>
                </a:cubicBezTo>
                <a:cubicBezTo>
                  <a:pt x="4769" y="7358"/>
                  <a:pt x="4827" y="7341"/>
                  <a:pt x="4849" y="7325"/>
                </a:cubicBezTo>
                <a:cubicBezTo>
                  <a:pt x="4923" y="7273"/>
                  <a:pt x="5096" y="7231"/>
                  <a:pt x="5245" y="7230"/>
                </a:cubicBezTo>
                <a:cubicBezTo>
                  <a:pt x="5325" y="7229"/>
                  <a:pt x="5409" y="7217"/>
                  <a:pt x="5431" y="7204"/>
                </a:cubicBezTo>
                <a:cubicBezTo>
                  <a:pt x="5452" y="7191"/>
                  <a:pt x="5489" y="7186"/>
                  <a:pt x="5511" y="7192"/>
                </a:cubicBezTo>
                <a:cubicBezTo>
                  <a:pt x="5542" y="7201"/>
                  <a:pt x="5562" y="7188"/>
                  <a:pt x="5593" y="7134"/>
                </a:cubicBezTo>
                <a:cubicBezTo>
                  <a:pt x="5625" y="7079"/>
                  <a:pt x="5653" y="7059"/>
                  <a:pt x="5712" y="7047"/>
                </a:cubicBezTo>
                <a:cubicBezTo>
                  <a:pt x="5757" y="7039"/>
                  <a:pt x="5837" y="6992"/>
                  <a:pt x="5906" y="6937"/>
                </a:cubicBezTo>
                <a:cubicBezTo>
                  <a:pt x="6028" y="6840"/>
                  <a:pt x="6031" y="6840"/>
                  <a:pt x="6109" y="6804"/>
                </a:cubicBezTo>
                <a:cubicBezTo>
                  <a:pt x="6135" y="6792"/>
                  <a:pt x="6167" y="6772"/>
                  <a:pt x="6183" y="6762"/>
                </a:cubicBezTo>
                <a:cubicBezTo>
                  <a:pt x="6302" y="6687"/>
                  <a:pt x="6338" y="6687"/>
                  <a:pt x="6523" y="6750"/>
                </a:cubicBezTo>
                <a:cubicBezTo>
                  <a:pt x="6570" y="6766"/>
                  <a:pt x="6631" y="6779"/>
                  <a:pt x="6656" y="6778"/>
                </a:cubicBezTo>
                <a:cubicBezTo>
                  <a:pt x="6761" y="6776"/>
                  <a:pt x="6852" y="6794"/>
                  <a:pt x="6859" y="6821"/>
                </a:cubicBezTo>
                <a:cubicBezTo>
                  <a:pt x="6868" y="6848"/>
                  <a:pt x="6805" y="6994"/>
                  <a:pt x="6758" y="7057"/>
                </a:cubicBezTo>
                <a:cubicBezTo>
                  <a:pt x="6725" y="7100"/>
                  <a:pt x="6586" y="7389"/>
                  <a:pt x="6547" y="7494"/>
                </a:cubicBezTo>
                <a:cubicBezTo>
                  <a:pt x="6529" y="7540"/>
                  <a:pt x="6494" y="7625"/>
                  <a:pt x="6466" y="7683"/>
                </a:cubicBezTo>
                <a:cubicBezTo>
                  <a:pt x="6417" y="7787"/>
                  <a:pt x="6414" y="7789"/>
                  <a:pt x="6323" y="7791"/>
                </a:cubicBezTo>
                <a:cubicBezTo>
                  <a:pt x="6213" y="7792"/>
                  <a:pt x="6113" y="7835"/>
                  <a:pt x="6060" y="7903"/>
                </a:cubicBezTo>
                <a:cubicBezTo>
                  <a:pt x="6026" y="7947"/>
                  <a:pt x="6003" y="7951"/>
                  <a:pt x="5788" y="7961"/>
                </a:cubicBezTo>
                <a:cubicBezTo>
                  <a:pt x="5658" y="7967"/>
                  <a:pt x="5550" y="7982"/>
                  <a:pt x="5547" y="7992"/>
                </a:cubicBezTo>
                <a:cubicBezTo>
                  <a:pt x="5544" y="8001"/>
                  <a:pt x="5529" y="8026"/>
                  <a:pt x="5515" y="8048"/>
                </a:cubicBezTo>
                <a:cubicBezTo>
                  <a:pt x="5490" y="8087"/>
                  <a:pt x="5488" y="8087"/>
                  <a:pt x="5450" y="8048"/>
                </a:cubicBezTo>
                <a:cubicBezTo>
                  <a:pt x="5411" y="8009"/>
                  <a:pt x="5410" y="8009"/>
                  <a:pt x="5376" y="8057"/>
                </a:cubicBezTo>
                <a:lnTo>
                  <a:pt x="5340" y="8106"/>
                </a:lnTo>
                <a:lnTo>
                  <a:pt x="5302" y="8062"/>
                </a:lnTo>
                <a:cubicBezTo>
                  <a:pt x="5280" y="8037"/>
                  <a:pt x="5259" y="8026"/>
                  <a:pt x="5255" y="8038"/>
                </a:cubicBezTo>
                <a:cubicBezTo>
                  <a:pt x="5245" y="8073"/>
                  <a:pt x="5114" y="8118"/>
                  <a:pt x="5092" y="8094"/>
                </a:cubicBezTo>
                <a:cubicBezTo>
                  <a:pt x="5066" y="8065"/>
                  <a:pt x="4862" y="8136"/>
                  <a:pt x="4862" y="8174"/>
                </a:cubicBezTo>
                <a:cubicBezTo>
                  <a:pt x="4862" y="8216"/>
                  <a:pt x="4826" y="8237"/>
                  <a:pt x="4801" y="8209"/>
                </a:cubicBezTo>
                <a:cubicBezTo>
                  <a:pt x="4751" y="8153"/>
                  <a:pt x="4537" y="8198"/>
                  <a:pt x="4475" y="8279"/>
                </a:cubicBezTo>
                <a:cubicBezTo>
                  <a:pt x="4465" y="8293"/>
                  <a:pt x="4418" y="8321"/>
                  <a:pt x="4372" y="8342"/>
                </a:cubicBezTo>
                <a:cubicBezTo>
                  <a:pt x="4325" y="8363"/>
                  <a:pt x="4267" y="8391"/>
                  <a:pt x="4245" y="8403"/>
                </a:cubicBezTo>
                <a:cubicBezTo>
                  <a:pt x="4223" y="8415"/>
                  <a:pt x="4196" y="8417"/>
                  <a:pt x="4186" y="8410"/>
                </a:cubicBezTo>
                <a:cubicBezTo>
                  <a:pt x="4175" y="8403"/>
                  <a:pt x="4162" y="8404"/>
                  <a:pt x="4156" y="8415"/>
                </a:cubicBezTo>
                <a:cubicBezTo>
                  <a:pt x="4150" y="8425"/>
                  <a:pt x="4110" y="8426"/>
                  <a:pt x="4065" y="8417"/>
                </a:cubicBezTo>
                <a:cubicBezTo>
                  <a:pt x="4021" y="8408"/>
                  <a:pt x="3971" y="8407"/>
                  <a:pt x="3955" y="8417"/>
                </a:cubicBezTo>
                <a:cubicBezTo>
                  <a:pt x="3939" y="8427"/>
                  <a:pt x="3895" y="8433"/>
                  <a:pt x="3856" y="8431"/>
                </a:cubicBezTo>
                <a:cubicBezTo>
                  <a:pt x="3816" y="8429"/>
                  <a:pt x="3774" y="8439"/>
                  <a:pt x="3763" y="8454"/>
                </a:cubicBezTo>
                <a:cubicBezTo>
                  <a:pt x="3748" y="8474"/>
                  <a:pt x="3737" y="8476"/>
                  <a:pt x="3719" y="8459"/>
                </a:cubicBezTo>
                <a:cubicBezTo>
                  <a:pt x="3705" y="8446"/>
                  <a:pt x="3682" y="8443"/>
                  <a:pt x="3670" y="8452"/>
                </a:cubicBezTo>
                <a:cubicBezTo>
                  <a:pt x="3658" y="8461"/>
                  <a:pt x="3613" y="8465"/>
                  <a:pt x="3571" y="8464"/>
                </a:cubicBezTo>
                <a:cubicBezTo>
                  <a:pt x="3469" y="8460"/>
                  <a:pt x="3151" y="8530"/>
                  <a:pt x="3146" y="8557"/>
                </a:cubicBezTo>
                <a:cubicBezTo>
                  <a:pt x="3144" y="8569"/>
                  <a:pt x="3127" y="8574"/>
                  <a:pt x="3110" y="8569"/>
                </a:cubicBezTo>
                <a:cubicBezTo>
                  <a:pt x="3092" y="8564"/>
                  <a:pt x="3020" y="8561"/>
                  <a:pt x="2949" y="8562"/>
                </a:cubicBezTo>
                <a:cubicBezTo>
                  <a:pt x="2820" y="8564"/>
                  <a:pt x="2702" y="8615"/>
                  <a:pt x="2666" y="8686"/>
                </a:cubicBezTo>
                <a:cubicBezTo>
                  <a:pt x="2658" y="8702"/>
                  <a:pt x="2625" y="8716"/>
                  <a:pt x="2594" y="8716"/>
                </a:cubicBezTo>
                <a:cubicBezTo>
                  <a:pt x="2563" y="8716"/>
                  <a:pt x="2523" y="8724"/>
                  <a:pt x="2505" y="8735"/>
                </a:cubicBezTo>
                <a:cubicBezTo>
                  <a:pt x="2484" y="8748"/>
                  <a:pt x="2440" y="8741"/>
                  <a:pt x="2370" y="8714"/>
                </a:cubicBezTo>
                <a:cubicBezTo>
                  <a:pt x="2305" y="8688"/>
                  <a:pt x="2246" y="8678"/>
                  <a:pt x="2207" y="8686"/>
                </a:cubicBezTo>
                <a:cubicBezTo>
                  <a:pt x="2169" y="8694"/>
                  <a:pt x="2124" y="8687"/>
                  <a:pt x="2085" y="8665"/>
                </a:cubicBezTo>
                <a:cubicBezTo>
                  <a:pt x="2051" y="8646"/>
                  <a:pt x="2009" y="8635"/>
                  <a:pt x="1990" y="8641"/>
                </a:cubicBezTo>
                <a:cubicBezTo>
                  <a:pt x="1968" y="8649"/>
                  <a:pt x="1950" y="8642"/>
                  <a:pt x="1943" y="8620"/>
                </a:cubicBezTo>
                <a:cubicBezTo>
                  <a:pt x="1934" y="8594"/>
                  <a:pt x="1909" y="8589"/>
                  <a:pt x="1821" y="8595"/>
                </a:cubicBezTo>
                <a:cubicBezTo>
                  <a:pt x="1760" y="8599"/>
                  <a:pt x="1704" y="8594"/>
                  <a:pt x="1696" y="8585"/>
                </a:cubicBezTo>
                <a:cubicBezTo>
                  <a:pt x="1649" y="8536"/>
                  <a:pt x="1202" y="8506"/>
                  <a:pt x="1060" y="8543"/>
                </a:cubicBezTo>
                <a:cubicBezTo>
                  <a:pt x="980" y="8564"/>
                  <a:pt x="917" y="8544"/>
                  <a:pt x="848" y="8475"/>
                </a:cubicBezTo>
                <a:cubicBezTo>
                  <a:pt x="791" y="8419"/>
                  <a:pt x="619" y="8373"/>
                  <a:pt x="529" y="8389"/>
                </a:cubicBezTo>
                <a:cubicBezTo>
                  <a:pt x="481" y="8398"/>
                  <a:pt x="427" y="8429"/>
                  <a:pt x="381" y="8475"/>
                </a:cubicBezTo>
                <a:cubicBezTo>
                  <a:pt x="311" y="8547"/>
                  <a:pt x="306" y="8548"/>
                  <a:pt x="197" y="8534"/>
                </a:cubicBezTo>
                <a:cubicBezTo>
                  <a:pt x="108" y="8522"/>
                  <a:pt x="74" y="8528"/>
                  <a:pt x="35" y="8557"/>
                </a:cubicBezTo>
                <a:cubicBezTo>
                  <a:pt x="-7" y="8588"/>
                  <a:pt x="-9" y="8596"/>
                  <a:pt x="16" y="8611"/>
                </a:cubicBezTo>
                <a:cubicBezTo>
                  <a:pt x="56" y="8636"/>
                  <a:pt x="156" y="8640"/>
                  <a:pt x="240" y="8620"/>
                </a:cubicBezTo>
                <a:cubicBezTo>
                  <a:pt x="307" y="8604"/>
                  <a:pt x="313" y="8609"/>
                  <a:pt x="373" y="8705"/>
                </a:cubicBezTo>
                <a:cubicBezTo>
                  <a:pt x="412" y="8766"/>
                  <a:pt x="443" y="8798"/>
                  <a:pt x="459" y="8791"/>
                </a:cubicBezTo>
                <a:cubicBezTo>
                  <a:pt x="486" y="8780"/>
                  <a:pt x="671" y="8921"/>
                  <a:pt x="671" y="8952"/>
                </a:cubicBezTo>
                <a:cubicBezTo>
                  <a:pt x="671" y="8975"/>
                  <a:pt x="820" y="9055"/>
                  <a:pt x="863" y="9055"/>
                </a:cubicBezTo>
                <a:cubicBezTo>
                  <a:pt x="882" y="9055"/>
                  <a:pt x="922" y="9074"/>
                  <a:pt x="950" y="9097"/>
                </a:cubicBezTo>
                <a:cubicBezTo>
                  <a:pt x="1010" y="9147"/>
                  <a:pt x="1255" y="9225"/>
                  <a:pt x="1356" y="9226"/>
                </a:cubicBezTo>
                <a:cubicBezTo>
                  <a:pt x="1395" y="9226"/>
                  <a:pt x="1509" y="9240"/>
                  <a:pt x="1609" y="9258"/>
                </a:cubicBezTo>
                <a:cubicBezTo>
                  <a:pt x="1806" y="9294"/>
                  <a:pt x="2134" y="9301"/>
                  <a:pt x="2488" y="9277"/>
                </a:cubicBezTo>
                <a:cubicBezTo>
                  <a:pt x="2642" y="9267"/>
                  <a:pt x="2718" y="9270"/>
                  <a:pt x="2736" y="9287"/>
                </a:cubicBezTo>
                <a:cubicBezTo>
                  <a:pt x="2774" y="9322"/>
                  <a:pt x="2929" y="9338"/>
                  <a:pt x="2975" y="9310"/>
                </a:cubicBezTo>
                <a:cubicBezTo>
                  <a:pt x="2997" y="9297"/>
                  <a:pt x="3055" y="9287"/>
                  <a:pt x="3104" y="9287"/>
                </a:cubicBezTo>
                <a:cubicBezTo>
                  <a:pt x="3152" y="9287"/>
                  <a:pt x="3201" y="9277"/>
                  <a:pt x="3213" y="9265"/>
                </a:cubicBezTo>
                <a:cubicBezTo>
                  <a:pt x="3228" y="9252"/>
                  <a:pt x="3239" y="9253"/>
                  <a:pt x="3247" y="9268"/>
                </a:cubicBezTo>
                <a:cubicBezTo>
                  <a:pt x="3256" y="9283"/>
                  <a:pt x="3270" y="9283"/>
                  <a:pt x="3296" y="9268"/>
                </a:cubicBezTo>
                <a:cubicBezTo>
                  <a:pt x="3316" y="9256"/>
                  <a:pt x="3334" y="9252"/>
                  <a:pt x="3334" y="9258"/>
                </a:cubicBezTo>
                <a:cubicBezTo>
                  <a:pt x="3334" y="9265"/>
                  <a:pt x="3343" y="9265"/>
                  <a:pt x="3355" y="9256"/>
                </a:cubicBezTo>
                <a:cubicBezTo>
                  <a:pt x="3378" y="9240"/>
                  <a:pt x="3433" y="9231"/>
                  <a:pt x="3583" y="9219"/>
                </a:cubicBezTo>
                <a:cubicBezTo>
                  <a:pt x="3633" y="9215"/>
                  <a:pt x="3678" y="9206"/>
                  <a:pt x="3685" y="9198"/>
                </a:cubicBezTo>
                <a:cubicBezTo>
                  <a:pt x="3692" y="9190"/>
                  <a:pt x="3753" y="9184"/>
                  <a:pt x="3820" y="9184"/>
                </a:cubicBezTo>
                <a:cubicBezTo>
                  <a:pt x="3972" y="9184"/>
                  <a:pt x="4285" y="9087"/>
                  <a:pt x="4444" y="8992"/>
                </a:cubicBezTo>
                <a:cubicBezTo>
                  <a:pt x="4522" y="8945"/>
                  <a:pt x="4598" y="8938"/>
                  <a:pt x="4632" y="8976"/>
                </a:cubicBezTo>
                <a:cubicBezTo>
                  <a:pt x="4644" y="8990"/>
                  <a:pt x="4655" y="8995"/>
                  <a:pt x="4655" y="8987"/>
                </a:cubicBezTo>
                <a:cubicBezTo>
                  <a:pt x="4655" y="8980"/>
                  <a:pt x="4679" y="8982"/>
                  <a:pt x="4710" y="8992"/>
                </a:cubicBezTo>
                <a:cubicBezTo>
                  <a:pt x="4750" y="9005"/>
                  <a:pt x="4773" y="9001"/>
                  <a:pt x="4788" y="8980"/>
                </a:cubicBezTo>
                <a:cubicBezTo>
                  <a:pt x="4802" y="8962"/>
                  <a:pt x="4828" y="8956"/>
                  <a:pt x="4864" y="8964"/>
                </a:cubicBezTo>
                <a:cubicBezTo>
                  <a:pt x="4917" y="8976"/>
                  <a:pt x="5098" y="8929"/>
                  <a:pt x="5171" y="8884"/>
                </a:cubicBezTo>
                <a:cubicBezTo>
                  <a:pt x="5189" y="8873"/>
                  <a:pt x="5211" y="8868"/>
                  <a:pt x="5221" y="8875"/>
                </a:cubicBezTo>
                <a:cubicBezTo>
                  <a:pt x="5231" y="8882"/>
                  <a:pt x="5288" y="8865"/>
                  <a:pt x="5348" y="8835"/>
                </a:cubicBezTo>
                <a:cubicBezTo>
                  <a:pt x="5460" y="8780"/>
                  <a:pt x="5681" y="8704"/>
                  <a:pt x="5686" y="8719"/>
                </a:cubicBezTo>
                <a:cubicBezTo>
                  <a:pt x="5688" y="8723"/>
                  <a:pt x="5706" y="8709"/>
                  <a:pt x="5726" y="8688"/>
                </a:cubicBezTo>
                <a:cubicBezTo>
                  <a:pt x="5747" y="8668"/>
                  <a:pt x="5768" y="8656"/>
                  <a:pt x="5773" y="8662"/>
                </a:cubicBezTo>
                <a:cubicBezTo>
                  <a:pt x="5778" y="8669"/>
                  <a:pt x="5836" y="8639"/>
                  <a:pt x="5902" y="8597"/>
                </a:cubicBezTo>
                <a:cubicBezTo>
                  <a:pt x="6027" y="8517"/>
                  <a:pt x="6094" y="8511"/>
                  <a:pt x="6105" y="8574"/>
                </a:cubicBezTo>
                <a:cubicBezTo>
                  <a:pt x="6108" y="8594"/>
                  <a:pt x="6070" y="8756"/>
                  <a:pt x="6018" y="8934"/>
                </a:cubicBezTo>
                <a:cubicBezTo>
                  <a:pt x="5967" y="9112"/>
                  <a:pt x="5893" y="9386"/>
                  <a:pt x="5855" y="9544"/>
                </a:cubicBezTo>
                <a:cubicBezTo>
                  <a:pt x="5818" y="9701"/>
                  <a:pt x="5775" y="9845"/>
                  <a:pt x="5760" y="9862"/>
                </a:cubicBezTo>
                <a:cubicBezTo>
                  <a:pt x="5745" y="9878"/>
                  <a:pt x="5704" y="9893"/>
                  <a:pt x="5669" y="9892"/>
                </a:cubicBezTo>
                <a:cubicBezTo>
                  <a:pt x="5257" y="9884"/>
                  <a:pt x="5232" y="9883"/>
                  <a:pt x="5080" y="9908"/>
                </a:cubicBezTo>
                <a:cubicBezTo>
                  <a:pt x="4921" y="9934"/>
                  <a:pt x="4805" y="9968"/>
                  <a:pt x="4769" y="9999"/>
                </a:cubicBezTo>
                <a:cubicBezTo>
                  <a:pt x="4754" y="10012"/>
                  <a:pt x="4729" y="10021"/>
                  <a:pt x="4712" y="10018"/>
                </a:cubicBezTo>
                <a:cubicBezTo>
                  <a:pt x="4695" y="10015"/>
                  <a:pt x="4635" y="10035"/>
                  <a:pt x="4579" y="10065"/>
                </a:cubicBezTo>
                <a:cubicBezTo>
                  <a:pt x="4523" y="10094"/>
                  <a:pt x="4461" y="10119"/>
                  <a:pt x="4444" y="10119"/>
                </a:cubicBezTo>
                <a:cubicBezTo>
                  <a:pt x="4412" y="10119"/>
                  <a:pt x="4298" y="10188"/>
                  <a:pt x="4152" y="10296"/>
                </a:cubicBezTo>
                <a:cubicBezTo>
                  <a:pt x="4110" y="10327"/>
                  <a:pt x="4051" y="10357"/>
                  <a:pt x="4021" y="10362"/>
                </a:cubicBezTo>
                <a:cubicBezTo>
                  <a:pt x="3956" y="10371"/>
                  <a:pt x="3747" y="10456"/>
                  <a:pt x="3721" y="10483"/>
                </a:cubicBezTo>
                <a:cubicBezTo>
                  <a:pt x="3711" y="10494"/>
                  <a:pt x="3691" y="10502"/>
                  <a:pt x="3676" y="10502"/>
                </a:cubicBezTo>
                <a:cubicBezTo>
                  <a:pt x="3662" y="10502"/>
                  <a:pt x="3607" y="10533"/>
                  <a:pt x="3554" y="10572"/>
                </a:cubicBezTo>
                <a:cubicBezTo>
                  <a:pt x="3500" y="10611"/>
                  <a:pt x="3419" y="10670"/>
                  <a:pt x="3372" y="10703"/>
                </a:cubicBezTo>
                <a:cubicBezTo>
                  <a:pt x="3028" y="10946"/>
                  <a:pt x="2467" y="11476"/>
                  <a:pt x="2410" y="11610"/>
                </a:cubicBezTo>
                <a:cubicBezTo>
                  <a:pt x="2394" y="11649"/>
                  <a:pt x="2344" y="11705"/>
                  <a:pt x="2300" y="11738"/>
                </a:cubicBezTo>
                <a:cubicBezTo>
                  <a:pt x="2119" y="11876"/>
                  <a:pt x="1882" y="12161"/>
                  <a:pt x="1757" y="12391"/>
                </a:cubicBezTo>
                <a:cubicBezTo>
                  <a:pt x="1747" y="12410"/>
                  <a:pt x="1708" y="12472"/>
                  <a:pt x="1671" y="12531"/>
                </a:cubicBezTo>
                <a:cubicBezTo>
                  <a:pt x="1634" y="12589"/>
                  <a:pt x="1583" y="12685"/>
                  <a:pt x="1559" y="12744"/>
                </a:cubicBezTo>
                <a:cubicBezTo>
                  <a:pt x="1534" y="12802"/>
                  <a:pt x="1503" y="12864"/>
                  <a:pt x="1491" y="12881"/>
                </a:cubicBezTo>
                <a:cubicBezTo>
                  <a:pt x="1467" y="12916"/>
                  <a:pt x="1419" y="13090"/>
                  <a:pt x="1389" y="13244"/>
                </a:cubicBezTo>
                <a:cubicBezTo>
                  <a:pt x="1379" y="13297"/>
                  <a:pt x="1359" y="13371"/>
                  <a:pt x="1343" y="13405"/>
                </a:cubicBezTo>
                <a:cubicBezTo>
                  <a:pt x="1327" y="13439"/>
                  <a:pt x="1313" y="13517"/>
                  <a:pt x="1313" y="13578"/>
                </a:cubicBezTo>
                <a:cubicBezTo>
                  <a:pt x="1313" y="13716"/>
                  <a:pt x="1416" y="13949"/>
                  <a:pt x="1533" y="14081"/>
                </a:cubicBezTo>
                <a:cubicBezTo>
                  <a:pt x="1639" y="14199"/>
                  <a:pt x="1647" y="14251"/>
                  <a:pt x="1571" y="14312"/>
                </a:cubicBezTo>
                <a:cubicBezTo>
                  <a:pt x="1538" y="14338"/>
                  <a:pt x="1507" y="14355"/>
                  <a:pt x="1501" y="14349"/>
                </a:cubicBezTo>
                <a:cubicBezTo>
                  <a:pt x="1496" y="14344"/>
                  <a:pt x="1490" y="14355"/>
                  <a:pt x="1487" y="14375"/>
                </a:cubicBezTo>
                <a:cubicBezTo>
                  <a:pt x="1483" y="14397"/>
                  <a:pt x="1493" y="14412"/>
                  <a:pt x="1510" y="14412"/>
                </a:cubicBezTo>
                <a:cubicBezTo>
                  <a:pt x="1561" y="14412"/>
                  <a:pt x="1635" y="14372"/>
                  <a:pt x="1635" y="14345"/>
                </a:cubicBezTo>
                <a:cubicBezTo>
                  <a:pt x="1635" y="14302"/>
                  <a:pt x="1750" y="14208"/>
                  <a:pt x="1850" y="14169"/>
                </a:cubicBezTo>
                <a:cubicBezTo>
                  <a:pt x="1976" y="14121"/>
                  <a:pt x="2042" y="14075"/>
                  <a:pt x="2066" y="14017"/>
                </a:cubicBezTo>
                <a:cubicBezTo>
                  <a:pt x="2077" y="13991"/>
                  <a:pt x="2106" y="13952"/>
                  <a:pt x="2131" y="13933"/>
                </a:cubicBezTo>
                <a:cubicBezTo>
                  <a:pt x="2202" y="13881"/>
                  <a:pt x="2207" y="13841"/>
                  <a:pt x="2148" y="13779"/>
                </a:cubicBezTo>
                <a:cubicBezTo>
                  <a:pt x="2119" y="13749"/>
                  <a:pt x="2090" y="13724"/>
                  <a:pt x="2081" y="13728"/>
                </a:cubicBezTo>
                <a:cubicBezTo>
                  <a:pt x="2052" y="13738"/>
                  <a:pt x="1996" y="13667"/>
                  <a:pt x="1983" y="13604"/>
                </a:cubicBezTo>
                <a:cubicBezTo>
                  <a:pt x="1970" y="13534"/>
                  <a:pt x="2039" y="13347"/>
                  <a:pt x="2125" y="13223"/>
                </a:cubicBezTo>
                <a:cubicBezTo>
                  <a:pt x="2153" y="13182"/>
                  <a:pt x="2187" y="13113"/>
                  <a:pt x="2199" y="13071"/>
                </a:cubicBezTo>
                <a:cubicBezTo>
                  <a:pt x="2211" y="13029"/>
                  <a:pt x="2250" y="12957"/>
                  <a:pt x="2286" y="12910"/>
                </a:cubicBezTo>
                <a:cubicBezTo>
                  <a:pt x="2322" y="12862"/>
                  <a:pt x="2351" y="12815"/>
                  <a:pt x="2351" y="12807"/>
                </a:cubicBezTo>
                <a:cubicBezTo>
                  <a:pt x="2351" y="12799"/>
                  <a:pt x="2369" y="12766"/>
                  <a:pt x="2389" y="12734"/>
                </a:cubicBezTo>
                <a:cubicBezTo>
                  <a:pt x="2409" y="12702"/>
                  <a:pt x="2459" y="12599"/>
                  <a:pt x="2501" y="12505"/>
                </a:cubicBezTo>
                <a:cubicBezTo>
                  <a:pt x="2574" y="12341"/>
                  <a:pt x="2702" y="12180"/>
                  <a:pt x="2759" y="12180"/>
                </a:cubicBezTo>
                <a:cubicBezTo>
                  <a:pt x="2772" y="12180"/>
                  <a:pt x="2785" y="12162"/>
                  <a:pt x="2791" y="12138"/>
                </a:cubicBezTo>
                <a:cubicBezTo>
                  <a:pt x="2801" y="12094"/>
                  <a:pt x="2851" y="12081"/>
                  <a:pt x="2871" y="12117"/>
                </a:cubicBezTo>
                <a:cubicBezTo>
                  <a:pt x="2887" y="12146"/>
                  <a:pt x="2973" y="12121"/>
                  <a:pt x="3032" y="12070"/>
                </a:cubicBezTo>
                <a:cubicBezTo>
                  <a:pt x="3253" y="11881"/>
                  <a:pt x="3263" y="11876"/>
                  <a:pt x="3287" y="11914"/>
                </a:cubicBezTo>
                <a:cubicBezTo>
                  <a:pt x="3303" y="11938"/>
                  <a:pt x="3315" y="11941"/>
                  <a:pt x="3323" y="11925"/>
                </a:cubicBezTo>
                <a:cubicBezTo>
                  <a:pt x="3330" y="11913"/>
                  <a:pt x="3327" y="11888"/>
                  <a:pt x="3315" y="11872"/>
                </a:cubicBezTo>
                <a:cubicBezTo>
                  <a:pt x="3297" y="11847"/>
                  <a:pt x="3304" y="11837"/>
                  <a:pt x="3355" y="11813"/>
                </a:cubicBezTo>
                <a:cubicBezTo>
                  <a:pt x="3390" y="11797"/>
                  <a:pt x="3444" y="11759"/>
                  <a:pt x="3476" y="11729"/>
                </a:cubicBezTo>
                <a:cubicBezTo>
                  <a:pt x="3507" y="11699"/>
                  <a:pt x="3568" y="11654"/>
                  <a:pt x="3611" y="11629"/>
                </a:cubicBezTo>
                <a:cubicBezTo>
                  <a:pt x="3654" y="11603"/>
                  <a:pt x="3698" y="11570"/>
                  <a:pt x="3710" y="11554"/>
                </a:cubicBezTo>
                <a:cubicBezTo>
                  <a:pt x="3722" y="11538"/>
                  <a:pt x="3787" y="11480"/>
                  <a:pt x="3854" y="11425"/>
                </a:cubicBezTo>
                <a:cubicBezTo>
                  <a:pt x="3920" y="11370"/>
                  <a:pt x="3979" y="11309"/>
                  <a:pt x="3985" y="11290"/>
                </a:cubicBezTo>
                <a:cubicBezTo>
                  <a:pt x="3990" y="11270"/>
                  <a:pt x="4036" y="11207"/>
                  <a:pt x="4088" y="11149"/>
                </a:cubicBezTo>
                <a:lnTo>
                  <a:pt x="4184" y="11044"/>
                </a:lnTo>
                <a:lnTo>
                  <a:pt x="4321" y="11047"/>
                </a:lnTo>
                <a:cubicBezTo>
                  <a:pt x="4396" y="11048"/>
                  <a:pt x="4499" y="11051"/>
                  <a:pt x="4551" y="11054"/>
                </a:cubicBezTo>
                <a:cubicBezTo>
                  <a:pt x="4687" y="11059"/>
                  <a:pt x="4705" y="11057"/>
                  <a:pt x="4866" y="11000"/>
                </a:cubicBezTo>
                <a:cubicBezTo>
                  <a:pt x="4946" y="10972"/>
                  <a:pt x="5057" y="10936"/>
                  <a:pt x="5111" y="10923"/>
                </a:cubicBezTo>
                <a:cubicBezTo>
                  <a:pt x="5210" y="10899"/>
                  <a:pt x="5230" y="10890"/>
                  <a:pt x="5464" y="10759"/>
                </a:cubicBezTo>
                <a:cubicBezTo>
                  <a:pt x="5531" y="10722"/>
                  <a:pt x="5592" y="10699"/>
                  <a:pt x="5600" y="10708"/>
                </a:cubicBezTo>
                <a:cubicBezTo>
                  <a:pt x="5607" y="10717"/>
                  <a:pt x="5607" y="10801"/>
                  <a:pt x="5598" y="10895"/>
                </a:cubicBezTo>
                <a:cubicBezTo>
                  <a:pt x="5588" y="10988"/>
                  <a:pt x="5568" y="11220"/>
                  <a:pt x="5553" y="11409"/>
                </a:cubicBezTo>
                <a:cubicBezTo>
                  <a:pt x="5539" y="11598"/>
                  <a:pt x="5522" y="11762"/>
                  <a:pt x="5515" y="11774"/>
                </a:cubicBezTo>
                <a:cubicBezTo>
                  <a:pt x="5509" y="11785"/>
                  <a:pt x="5477" y="11800"/>
                  <a:pt x="5443" y="11809"/>
                </a:cubicBezTo>
                <a:cubicBezTo>
                  <a:pt x="5410" y="11817"/>
                  <a:pt x="5359" y="11837"/>
                  <a:pt x="5331" y="11853"/>
                </a:cubicBezTo>
                <a:cubicBezTo>
                  <a:pt x="5303" y="11869"/>
                  <a:pt x="5251" y="11887"/>
                  <a:pt x="5217" y="11890"/>
                </a:cubicBezTo>
                <a:cubicBezTo>
                  <a:pt x="5172" y="11895"/>
                  <a:pt x="5156" y="11905"/>
                  <a:pt x="5160" y="11930"/>
                </a:cubicBezTo>
                <a:cubicBezTo>
                  <a:pt x="5167" y="11976"/>
                  <a:pt x="5131" y="12000"/>
                  <a:pt x="5099" y="11970"/>
                </a:cubicBezTo>
                <a:cubicBezTo>
                  <a:pt x="5081" y="11953"/>
                  <a:pt x="5064" y="11950"/>
                  <a:pt x="5040" y="11965"/>
                </a:cubicBezTo>
                <a:cubicBezTo>
                  <a:pt x="5021" y="11977"/>
                  <a:pt x="4954" y="12014"/>
                  <a:pt x="4892" y="12045"/>
                </a:cubicBezTo>
                <a:cubicBezTo>
                  <a:pt x="4829" y="12075"/>
                  <a:pt x="4752" y="12111"/>
                  <a:pt x="4720" y="12126"/>
                </a:cubicBezTo>
                <a:cubicBezTo>
                  <a:pt x="4689" y="12142"/>
                  <a:pt x="4643" y="12162"/>
                  <a:pt x="4617" y="12171"/>
                </a:cubicBezTo>
                <a:cubicBezTo>
                  <a:pt x="4591" y="12179"/>
                  <a:pt x="4541" y="12209"/>
                  <a:pt x="4505" y="12236"/>
                </a:cubicBezTo>
                <a:cubicBezTo>
                  <a:pt x="4469" y="12264"/>
                  <a:pt x="4432" y="12288"/>
                  <a:pt x="4425" y="12288"/>
                </a:cubicBezTo>
                <a:cubicBezTo>
                  <a:pt x="4417" y="12288"/>
                  <a:pt x="4362" y="12324"/>
                  <a:pt x="4302" y="12370"/>
                </a:cubicBezTo>
                <a:cubicBezTo>
                  <a:pt x="4083" y="12534"/>
                  <a:pt x="3979" y="12606"/>
                  <a:pt x="3962" y="12606"/>
                </a:cubicBezTo>
                <a:cubicBezTo>
                  <a:pt x="3926" y="12606"/>
                  <a:pt x="3786" y="12789"/>
                  <a:pt x="3786" y="12835"/>
                </a:cubicBezTo>
                <a:cubicBezTo>
                  <a:pt x="3786" y="12870"/>
                  <a:pt x="3738" y="12917"/>
                  <a:pt x="3583" y="13033"/>
                </a:cubicBezTo>
                <a:cubicBezTo>
                  <a:pt x="3472" y="13117"/>
                  <a:pt x="3305" y="13260"/>
                  <a:pt x="3211" y="13349"/>
                </a:cubicBezTo>
                <a:cubicBezTo>
                  <a:pt x="3009" y="13542"/>
                  <a:pt x="2393" y="14226"/>
                  <a:pt x="2275" y="14391"/>
                </a:cubicBezTo>
                <a:cubicBezTo>
                  <a:pt x="2229" y="14456"/>
                  <a:pt x="2148" y="14565"/>
                  <a:pt x="2093" y="14635"/>
                </a:cubicBezTo>
                <a:cubicBezTo>
                  <a:pt x="2038" y="14704"/>
                  <a:pt x="1992" y="14772"/>
                  <a:pt x="1992" y="14786"/>
                </a:cubicBezTo>
                <a:cubicBezTo>
                  <a:pt x="1992" y="14800"/>
                  <a:pt x="1977" y="14833"/>
                  <a:pt x="1958" y="14861"/>
                </a:cubicBezTo>
                <a:cubicBezTo>
                  <a:pt x="1939" y="14889"/>
                  <a:pt x="1913" y="14944"/>
                  <a:pt x="1901" y="14983"/>
                </a:cubicBezTo>
                <a:cubicBezTo>
                  <a:pt x="1889" y="15021"/>
                  <a:pt x="1821" y="15126"/>
                  <a:pt x="1749" y="15217"/>
                </a:cubicBezTo>
                <a:cubicBezTo>
                  <a:pt x="1608" y="15392"/>
                  <a:pt x="1398" y="15714"/>
                  <a:pt x="1320" y="15876"/>
                </a:cubicBezTo>
                <a:cubicBezTo>
                  <a:pt x="1294" y="15930"/>
                  <a:pt x="1239" y="16042"/>
                  <a:pt x="1197" y="16123"/>
                </a:cubicBezTo>
                <a:cubicBezTo>
                  <a:pt x="1049" y="16416"/>
                  <a:pt x="807" y="16972"/>
                  <a:pt x="768" y="17110"/>
                </a:cubicBezTo>
                <a:cubicBezTo>
                  <a:pt x="757" y="17150"/>
                  <a:pt x="747" y="17228"/>
                  <a:pt x="747" y="17283"/>
                </a:cubicBezTo>
                <a:cubicBezTo>
                  <a:pt x="747" y="17357"/>
                  <a:pt x="736" y="17393"/>
                  <a:pt x="707" y="17423"/>
                </a:cubicBezTo>
                <a:cubicBezTo>
                  <a:pt x="641" y="17490"/>
                  <a:pt x="602" y="17602"/>
                  <a:pt x="578" y="17792"/>
                </a:cubicBezTo>
                <a:cubicBezTo>
                  <a:pt x="554" y="17978"/>
                  <a:pt x="551" y="18094"/>
                  <a:pt x="569" y="18162"/>
                </a:cubicBezTo>
                <a:cubicBezTo>
                  <a:pt x="575" y="18183"/>
                  <a:pt x="568" y="18213"/>
                  <a:pt x="555" y="18232"/>
                </a:cubicBezTo>
                <a:cubicBezTo>
                  <a:pt x="523" y="18274"/>
                  <a:pt x="518" y="18513"/>
                  <a:pt x="544" y="18657"/>
                </a:cubicBezTo>
                <a:cubicBezTo>
                  <a:pt x="559" y="18741"/>
                  <a:pt x="575" y="18772"/>
                  <a:pt x="616" y="18800"/>
                </a:cubicBezTo>
                <a:cubicBezTo>
                  <a:pt x="645" y="18819"/>
                  <a:pt x="674" y="18856"/>
                  <a:pt x="681" y="18882"/>
                </a:cubicBezTo>
                <a:cubicBezTo>
                  <a:pt x="689" y="18907"/>
                  <a:pt x="713" y="18954"/>
                  <a:pt x="734" y="18987"/>
                </a:cubicBezTo>
                <a:cubicBezTo>
                  <a:pt x="790" y="19072"/>
                  <a:pt x="889" y="19070"/>
                  <a:pt x="971" y="18980"/>
                </a:cubicBezTo>
                <a:cubicBezTo>
                  <a:pt x="1026" y="18919"/>
                  <a:pt x="1029" y="18909"/>
                  <a:pt x="1003" y="18877"/>
                </a:cubicBezTo>
                <a:cubicBezTo>
                  <a:pt x="965" y="18830"/>
                  <a:pt x="963" y="18832"/>
                  <a:pt x="1039" y="18725"/>
                </a:cubicBezTo>
                <a:lnTo>
                  <a:pt x="1104" y="18634"/>
                </a:lnTo>
                <a:lnTo>
                  <a:pt x="1066" y="18589"/>
                </a:lnTo>
                <a:cubicBezTo>
                  <a:pt x="1032" y="18549"/>
                  <a:pt x="1032" y="18532"/>
                  <a:pt x="1051" y="18430"/>
                </a:cubicBezTo>
                <a:cubicBezTo>
                  <a:pt x="1068" y="18344"/>
                  <a:pt x="1067" y="18307"/>
                  <a:pt x="1049" y="18269"/>
                </a:cubicBezTo>
                <a:cubicBezTo>
                  <a:pt x="1030" y="18229"/>
                  <a:pt x="1030" y="18205"/>
                  <a:pt x="1055" y="18134"/>
                </a:cubicBezTo>
                <a:cubicBezTo>
                  <a:pt x="1072" y="18086"/>
                  <a:pt x="1087" y="18014"/>
                  <a:pt x="1087" y="17972"/>
                </a:cubicBezTo>
                <a:cubicBezTo>
                  <a:pt x="1087" y="17869"/>
                  <a:pt x="1128" y="17784"/>
                  <a:pt x="1263" y="17622"/>
                </a:cubicBezTo>
                <a:cubicBezTo>
                  <a:pt x="1374" y="17488"/>
                  <a:pt x="1558" y="17182"/>
                  <a:pt x="1559" y="17129"/>
                </a:cubicBezTo>
                <a:cubicBezTo>
                  <a:pt x="1559" y="17084"/>
                  <a:pt x="1606" y="16957"/>
                  <a:pt x="1649" y="16878"/>
                </a:cubicBezTo>
                <a:cubicBezTo>
                  <a:pt x="1672" y="16838"/>
                  <a:pt x="1690" y="16793"/>
                  <a:pt x="1690" y="16780"/>
                </a:cubicBezTo>
                <a:cubicBezTo>
                  <a:pt x="1690" y="16767"/>
                  <a:pt x="1713" y="16722"/>
                  <a:pt x="1738" y="16680"/>
                </a:cubicBezTo>
                <a:cubicBezTo>
                  <a:pt x="1764" y="16637"/>
                  <a:pt x="1806" y="16537"/>
                  <a:pt x="1833" y="16458"/>
                </a:cubicBezTo>
                <a:cubicBezTo>
                  <a:pt x="1861" y="16379"/>
                  <a:pt x="1899" y="16276"/>
                  <a:pt x="1918" y="16229"/>
                </a:cubicBezTo>
                <a:cubicBezTo>
                  <a:pt x="1936" y="16181"/>
                  <a:pt x="1957" y="16116"/>
                  <a:pt x="1964" y="16081"/>
                </a:cubicBezTo>
                <a:cubicBezTo>
                  <a:pt x="2011" y="15855"/>
                  <a:pt x="2105" y="15679"/>
                  <a:pt x="2220" y="15600"/>
                </a:cubicBezTo>
                <a:cubicBezTo>
                  <a:pt x="2251" y="15578"/>
                  <a:pt x="2275" y="15548"/>
                  <a:pt x="2275" y="15532"/>
                </a:cubicBezTo>
                <a:cubicBezTo>
                  <a:pt x="2275" y="15495"/>
                  <a:pt x="2364" y="15425"/>
                  <a:pt x="2395" y="15439"/>
                </a:cubicBezTo>
                <a:cubicBezTo>
                  <a:pt x="2449" y="15462"/>
                  <a:pt x="2663" y="15269"/>
                  <a:pt x="2744" y="15125"/>
                </a:cubicBezTo>
                <a:cubicBezTo>
                  <a:pt x="2805" y="15017"/>
                  <a:pt x="2873" y="14933"/>
                  <a:pt x="3245" y="14494"/>
                </a:cubicBezTo>
                <a:cubicBezTo>
                  <a:pt x="3517" y="14174"/>
                  <a:pt x="3615" y="14038"/>
                  <a:pt x="3651" y="13933"/>
                </a:cubicBezTo>
                <a:cubicBezTo>
                  <a:pt x="3690" y="13819"/>
                  <a:pt x="3767" y="13688"/>
                  <a:pt x="3814" y="13660"/>
                </a:cubicBezTo>
                <a:cubicBezTo>
                  <a:pt x="3834" y="13647"/>
                  <a:pt x="3883" y="13611"/>
                  <a:pt x="3921" y="13578"/>
                </a:cubicBezTo>
                <a:cubicBezTo>
                  <a:pt x="3985" y="13524"/>
                  <a:pt x="4008" y="13518"/>
                  <a:pt x="4162" y="13513"/>
                </a:cubicBezTo>
                <a:cubicBezTo>
                  <a:pt x="4306" y="13508"/>
                  <a:pt x="4343" y="13498"/>
                  <a:pt x="4386" y="13459"/>
                </a:cubicBezTo>
                <a:cubicBezTo>
                  <a:pt x="4415" y="13433"/>
                  <a:pt x="4462" y="13395"/>
                  <a:pt x="4492" y="13375"/>
                </a:cubicBezTo>
                <a:cubicBezTo>
                  <a:pt x="4522" y="13355"/>
                  <a:pt x="4596" y="13285"/>
                  <a:pt x="4655" y="13218"/>
                </a:cubicBezTo>
                <a:cubicBezTo>
                  <a:pt x="4714" y="13151"/>
                  <a:pt x="4775" y="13094"/>
                  <a:pt x="4790" y="13094"/>
                </a:cubicBezTo>
                <a:cubicBezTo>
                  <a:pt x="4806" y="13094"/>
                  <a:pt x="4843" y="13066"/>
                  <a:pt x="4873" y="13031"/>
                </a:cubicBezTo>
                <a:cubicBezTo>
                  <a:pt x="4902" y="12996"/>
                  <a:pt x="4935" y="12968"/>
                  <a:pt x="4944" y="12968"/>
                </a:cubicBezTo>
                <a:cubicBezTo>
                  <a:pt x="4954" y="12968"/>
                  <a:pt x="5041" y="12906"/>
                  <a:pt x="5139" y="12830"/>
                </a:cubicBezTo>
                <a:cubicBezTo>
                  <a:pt x="5236" y="12754"/>
                  <a:pt x="5325" y="12690"/>
                  <a:pt x="5338" y="12690"/>
                </a:cubicBezTo>
                <a:cubicBezTo>
                  <a:pt x="5350" y="12690"/>
                  <a:pt x="5375" y="12674"/>
                  <a:pt x="5395" y="12655"/>
                </a:cubicBezTo>
                <a:cubicBezTo>
                  <a:pt x="5427" y="12622"/>
                  <a:pt x="5433" y="12622"/>
                  <a:pt x="5460" y="12652"/>
                </a:cubicBezTo>
                <a:cubicBezTo>
                  <a:pt x="5482" y="12677"/>
                  <a:pt x="5496" y="12775"/>
                  <a:pt x="5515" y="13024"/>
                </a:cubicBezTo>
                <a:cubicBezTo>
                  <a:pt x="5529" y="13209"/>
                  <a:pt x="5554" y="13484"/>
                  <a:pt x="5570" y="13636"/>
                </a:cubicBezTo>
                <a:cubicBezTo>
                  <a:pt x="5590" y="13821"/>
                  <a:pt x="5598" y="13978"/>
                  <a:pt x="5589" y="14106"/>
                </a:cubicBezTo>
                <a:cubicBezTo>
                  <a:pt x="5578" y="14268"/>
                  <a:pt x="5581" y="14302"/>
                  <a:pt x="5606" y="14326"/>
                </a:cubicBezTo>
                <a:cubicBezTo>
                  <a:pt x="5623" y="14341"/>
                  <a:pt x="5631" y="14362"/>
                  <a:pt x="5625" y="14373"/>
                </a:cubicBezTo>
                <a:cubicBezTo>
                  <a:pt x="5606" y="14407"/>
                  <a:pt x="5634" y="14487"/>
                  <a:pt x="5695" y="14574"/>
                </a:cubicBezTo>
                <a:cubicBezTo>
                  <a:pt x="5770" y="14680"/>
                  <a:pt x="5795" y="14751"/>
                  <a:pt x="5834" y="14957"/>
                </a:cubicBezTo>
                <a:cubicBezTo>
                  <a:pt x="5875" y="15174"/>
                  <a:pt x="5929" y="15373"/>
                  <a:pt x="5978" y="15481"/>
                </a:cubicBezTo>
                <a:cubicBezTo>
                  <a:pt x="5987" y="15501"/>
                  <a:pt x="5995" y="15540"/>
                  <a:pt x="5995" y="15567"/>
                </a:cubicBezTo>
                <a:cubicBezTo>
                  <a:pt x="5995" y="15595"/>
                  <a:pt x="6028" y="15671"/>
                  <a:pt x="6069" y="15735"/>
                </a:cubicBezTo>
                <a:cubicBezTo>
                  <a:pt x="6110" y="15800"/>
                  <a:pt x="6163" y="15911"/>
                  <a:pt x="6185" y="15983"/>
                </a:cubicBezTo>
                <a:cubicBezTo>
                  <a:pt x="6284" y="16306"/>
                  <a:pt x="6422" y="16505"/>
                  <a:pt x="6682" y="16698"/>
                </a:cubicBezTo>
                <a:cubicBezTo>
                  <a:pt x="6784" y="16775"/>
                  <a:pt x="6805" y="16801"/>
                  <a:pt x="6876" y="16963"/>
                </a:cubicBezTo>
                <a:cubicBezTo>
                  <a:pt x="6965" y="17164"/>
                  <a:pt x="7026" y="17234"/>
                  <a:pt x="7113" y="17234"/>
                </a:cubicBezTo>
                <a:cubicBezTo>
                  <a:pt x="7151" y="17234"/>
                  <a:pt x="7186" y="17252"/>
                  <a:pt x="7212" y="17285"/>
                </a:cubicBezTo>
                <a:cubicBezTo>
                  <a:pt x="7251" y="17335"/>
                  <a:pt x="7264" y="17340"/>
                  <a:pt x="7379" y="17355"/>
                </a:cubicBezTo>
                <a:cubicBezTo>
                  <a:pt x="7409" y="17359"/>
                  <a:pt x="7440" y="17371"/>
                  <a:pt x="7447" y="17383"/>
                </a:cubicBezTo>
                <a:cubicBezTo>
                  <a:pt x="7454" y="17395"/>
                  <a:pt x="7495" y="17412"/>
                  <a:pt x="7540" y="17421"/>
                </a:cubicBezTo>
                <a:cubicBezTo>
                  <a:pt x="7604" y="17433"/>
                  <a:pt x="7650" y="17464"/>
                  <a:pt x="7745" y="17561"/>
                </a:cubicBezTo>
                <a:cubicBezTo>
                  <a:pt x="7813" y="17630"/>
                  <a:pt x="7883" y="17687"/>
                  <a:pt x="7901" y="17687"/>
                </a:cubicBezTo>
                <a:cubicBezTo>
                  <a:pt x="7920" y="17687"/>
                  <a:pt x="7944" y="17699"/>
                  <a:pt x="7956" y="17715"/>
                </a:cubicBezTo>
                <a:cubicBezTo>
                  <a:pt x="7979" y="17746"/>
                  <a:pt x="8111" y="17779"/>
                  <a:pt x="8225" y="17781"/>
                </a:cubicBezTo>
                <a:lnTo>
                  <a:pt x="8292" y="17783"/>
                </a:lnTo>
                <a:lnTo>
                  <a:pt x="8278" y="17701"/>
                </a:lnTo>
                <a:cubicBezTo>
                  <a:pt x="8266" y="17629"/>
                  <a:pt x="8270" y="17618"/>
                  <a:pt x="8318" y="17580"/>
                </a:cubicBezTo>
                <a:lnTo>
                  <a:pt x="8373" y="17535"/>
                </a:lnTo>
                <a:lnTo>
                  <a:pt x="8440" y="17603"/>
                </a:lnTo>
                <a:cubicBezTo>
                  <a:pt x="8508" y="17670"/>
                  <a:pt x="8519" y="17724"/>
                  <a:pt x="8464" y="17713"/>
                </a:cubicBezTo>
                <a:cubicBezTo>
                  <a:pt x="8448" y="17710"/>
                  <a:pt x="8429" y="17721"/>
                  <a:pt x="8423" y="17739"/>
                </a:cubicBezTo>
                <a:cubicBezTo>
                  <a:pt x="8415" y="17763"/>
                  <a:pt x="8427" y="17771"/>
                  <a:pt x="8470" y="17771"/>
                </a:cubicBezTo>
                <a:cubicBezTo>
                  <a:pt x="8505" y="17771"/>
                  <a:pt x="8585" y="17814"/>
                  <a:pt x="8681" y="17881"/>
                </a:cubicBezTo>
                <a:lnTo>
                  <a:pt x="8838" y="17989"/>
                </a:lnTo>
                <a:lnTo>
                  <a:pt x="9022" y="17996"/>
                </a:lnTo>
                <a:cubicBezTo>
                  <a:pt x="9124" y="17999"/>
                  <a:pt x="9212" y="18007"/>
                  <a:pt x="9218" y="18014"/>
                </a:cubicBezTo>
                <a:cubicBezTo>
                  <a:pt x="9224" y="18022"/>
                  <a:pt x="9250" y="18007"/>
                  <a:pt x="9273" y="17982"/>
                </a:cubicBezTo>
                <a:cubicBezTo>
                  <a:pt x="9297" y="17957"/>
                  <a:pt x="9341" y="17934"/>
                  <a:pt x="9372" y="17933"/>
                </a:cubicBezTo>
                <a:cubicBezTo>
                  <a:pt x="9404" y="17931"/>
                  <a:pt x="9435" y="17923"/>
                  <a:pt x="9442" y="17914"/>
                </a:cubicBezTo>
                <a:cubicBezTo>
                  <a:pt x="9469" y="17883"/>
                  <a:pt x="9560" y="17899"/>
                  <a:pt x="9660" y="17951"/>
                </a:cubicBezTo>
                <a:cubicBezTo>
                  <a:pt x="9768" y="18008"/>
                  <a:pt x="9882" y="18022"/>
                  <a:pt x="9918" y="17982"/>
                </a:cubicBezTo>
                <a:cubicBezTo>
                  <a:pt x="9934" y="17963"/>
                  <a:pt x="9946" y="17962"/>
                  <a:pt x="9966" y="17982"/>
                </a:cubicBezTo>
                <a:cubicBezTo>
                  <a:pt x="9986" y="18000"/>
                  <a:pt x="9997" y="18001"/>
                  <a:pt x="10006" y="17984"/>
                </a:cubicBezTo>
                <a:cubicBezTo>
                  <a:pt x="10016" y="17968"/>
                  <a:pt x="10029" y="17969"/>
                  <a:pt x="10051" y="17989"/>
                </a:cubicBezTo>
                <a:cubicBezTo>
                  <a:pt x="10071" y="18007"/>
                  <a:pt x="10077" y="18008"/>
                  <a:pt x="10068" y="17991"/>
                </a:cubicBezTo>
                <a:cubicBezTo>
                  <a:pt x="10050" y="17958"/>
                  <a:pt x="10118" y="17915"/>
                  <a:pt x="10159" y="17933"/>
                </a:cubicBezTo>
                <a:cubicBezTo>
                  <a:pt x="10177" y="17941"/>
                  <a:pt x="10200" y="17931"/>
                  <a:pt x="10216" y="17907"/>
                </a:cubicBezTo>
                <a:cubicBezTo>
                  <a:pt x="10230" y="17885"/>
                  <a:pt x="10243" y="17877"/>
                  <a:pt x="10243" y="17888"/>
                </a:cubicBezTo>
                <a:cubicBezTo>
                  <a:pt x="10244" y="17899"/>
                  <a:pt x="10264" y="17885"/>
                  <a:pt x="10290" y="17858"/>
                </a:cubicBezTo>
                <a:cubicBezTo>
                  <a:pt x="10329" y="17817"/>
                  <a:pt x="10347" y="17811"/>
                  <a:pt x="10417" y="17823"/>
                </a:cubicBezTo>
                <a:cubicBezTo>
                  <a:pt x="10461" y="17830"/>
                  <a:pt x="10535" y="17839"/>
                  <a:pt x="10579" y="17841"/>
                </a:cubicBezTo>
                <a:cubicBezTo>
                  <a:pt x="10627" y="17844"/>
                  <a:pt x="10666" y="17860"/>
                  <a:pt x="10676" y="17879"/>
                </a:cubicBezTo>
                <a:cubicBezTo>
                  <a:pt x="10690" y="17904"/>
                  <a:pt x="10700" y="17905"/>
                  <a:pt x="10719" y="17884"/>
                </a:cubicBezTo>
                <a:cubicBezTo>
                  <a:pt x="10732" y="17869"/>
                  <a:pt x="10779" y="17855"/>
                  <a:pt x="10824" y="17855"/>
                </a:cubicBezTo>
                <a:cubicBezTo>
                  <a:pt x="10870" y="17855"/>
                  <a:pt x="10935" y="17844"/>
                  <a:pt x="10968" y="17827"/>
                </a:cubicBezTo>
                <a:cubicBezTo>
                  <a:pt x="11001" y="17811"/>
                  <a:pt x="11054" y="17786"/>
                  <a:pt x="11089" y="17771"/>
                </a:cubicBezTo>
                <a:cubicBezTo>
                  <a:pt x="11166" y="17738"/>
                  <a:pt x="11202" y="17671"/>
                  <a:pt x="11163" y="17636"/>
                </a:cubicBezTo>
                <a:cubicBezTo>
                  <a:pt x="11095" y="17575"/>
                  <a:pt x="11108" y="17247"/>
                  <a:pt x="11182" y="17152"/>
                </a:cubicBezTo>
                <a:cubicBezTo>
                  <a:pt x="11206" y="17121"/>
                  <a:pt x="11216" y="17120"/>
                  <a:pt x="11268" y="17145"/>
                </a:cubicBezTo>
                <a:cubicBezTo>
                  <a:pt x="11301" y="17160"/>
                  <a:pt x="11329" y="17180"/>
                  <a:pt x="11330" y="17189"/>
                </a:cubicBezTo>
                <a:cubicBezTo>
                  <a:pt x="11330" y="17199"/>
                  <a:pt x="11337" y="17222"/>
                  <a:pt x="11346" y="17238"/>
                </a:cubicBezTo>
                <a:cubicBezTo>
                  <a:pt x="11369" y="17278"/>
                  <a:pt x="11375" y="17409"/>
                  <a:pt x="11355" y="17423"/>
                </a:cubicBezTo>
                <a:cubicBezTo>
                  <a:pt x="11328" y="17442"/>
                  <a:pt x="11337" y="17471"/>
                  <a:pt x="11378" y="17496"/>
                </a:cubicBezTo>
                <a:cubicBezTo>
                  <a:pt x="11409" y="17514"/>
                  <a:pt x="11424" y="17513"/>
                  <a:pt x="11450" y="17486"/>
                </a:cubicBezTo>
                <a:cubicBezTo>
                  <a:pt x="11468" y="17468"/>
                  <a:pt x="11489" y="17459"/>
                  <a:pt x="11497" y="17467"/>
                </a:cubicBezTo>
                <a:cubicBezTo>
                  <a:pt x="11504" y="17476"/>
                  <a:pt x="11517" y="17486"/>
                  <a:pt x="11524" y="17486"/>
                </a:cubicBezTo>
                <a:cubicBezTo>
                  <a:pt x="11531" y="17487"/>
                  <a:pt x="11569" y="17494"/>
                  <a:pt x="11609" y="17503"/>
                </a:cubicBezTo>
                <a:cubicBezTo>
                  <a:pt x="11655" y="17513"/>
                  <a:pt x="11691" y="17511"/>
                  <a:pt x="11708" y="17496"/>
                </a:cubicBezTo>
                <a:cubicBezTo>
                  <a:pt x="11722" y="17482"/>
                  <a:pt x="11742" y="17477"/>
                  <a:pt x="11752" y="17484"/>
                </a:cubicBezTo>
                <a:cubicBezTo>
                  <a:pt x="11762" y="17491"/>
                  <a:pt x="11774" y="17487"/>
                  <a:pt x="11780" y="17477"/>
                </a:cubicBezTo>
                <a:cubicBezTo>
                  <a:pt x="11785" y="17466"/>
                  <a:pt x="11814" y="17453"/>
                  <a:pt x="11843" y="17446"/>
                </a:cubicBezTo>
                <a:cubicBezTo>
                  <a:pt x="11890" y="17436"/>
                  <a:pt x="12076" y="17266"/>
                  <a:pt x="12048" y="17259"/>
                </a:cubicBezTo>
                <a:cubicBezTo>
                  <a:pt x="12042" y="17258"/>
                  <a:pt x="12031" y="17254"/>
                  <a:pt x="12023" y="17252"/>
                </a:cubicBezTo>
                <a:cubicBezTo>
                  <a:pt x="11977" y="17243"/>
                  <a:pt x="11964" y="17212"/>
                  <a:pt x="11972" y="17117"/>
                </a:cubicBezTo>
                <a:cubicBezTo>
                  <a:pt x="11979" y="17038"/>
                  <a:pt x="11970" y="16989"/>
                  <a:pt x="11934" y="16909"/>
                </a:cubicBezTo>
                <a:cubicBezTo>
                  <a:pt x="11908" y="16850"/>
                  <a:pt x="11890" y="16787"/>
                  <a:pt x="11896" y="16762"/>
                </a:cubicBezTo>
                <a:cubicBezTo>
                  <a:pt x="11902" y="16733"/>
                  <a:pt x="11893" y="16703"/>
                  <a:pt x="11869" y="16677"/>
                </a:cubicBezTo>
                <a:cubicBezTo>
                  <a:pt x="11842" y="16650"/>
                  <a:pt x="11834" y="16630"/>
                  <a:pt x="11847" y="16612"/>
                </a:cubicBezTo>
                <a:cubicBezTo>
                  <a:pt x="11870" y="16582"/>
                  <a:pt x="11875" y="16502"/>
                  <a:pt x="11858" y="16441"/>
                </a:cubicBezTo>
                <a:cubicBezTo>
                  <a:pt x="11850" y="16413"/>
                  <a:pt x="11856" y="16388"/>
                  <a:pt x="11877" y="16369"/>
                </a:cubicBezTo>
                <a:cubicBezTo>
                  <a:pt x="11905" y="16343"/>
                  <a:pt x="11913" y="16346"/>
                  <a:pt x="11949" y="16402"/>
                </a:cubicBezTo>
                <a:cubicBezTo>
                  <a:pt x="11971" y="16436"/>
                  <a:pt x="12012" y="16487"/>
                  <a:pt x="12038" y="16516"/>
                </a:cubicBezTo>
                <a:cubicBezTo>
                  <a:pt x="12090" y="16575"/>
                  <a:pt x="12095" y="16586"/>
                  <a:pt x="12183" y="16771"/>
                </a:cubicBezTo>
                <a:cubicBezTo>
                  <a:pt x="12217" y="16841"/>
                  <a:pt x="12245" y="16918"/>
                  <a:pt x="12245" y="16942"/>
                </a:cubicBezTo>
                <a:cubicBezTo>
                  <a:pt x="12245" y="16983"/>
                  <a:pt x="12249" y="16981"/>
                  <a:pt x="12391" y="16925"/>
                </a:cubicBezTo>
                <a:cubicBezTo>
                  <a:pt x="12488" y="16887"/>
                  <a:pt x="12558" y="16844"/>
                  <a:pt x="12602" y="16794"/>
                </a:cubicBezTo>
                <a:cubicBezTo>
                  <a:pt x="12638" y="16753"/>
                  <a:pt x="12684" y="16710"/>
                  <a:pt x="12703" y="16698"/>
                </a:cubicBezTo>
                <a:cubicBezTo>
                  <a:pt x="12723" y="16687"/>
                  <a:pt x="12763" y="16628"/>
                  <a:pt x="12792" y="16568"/>
                </a:cubicBezTo>
                <a:cubicBezTo>
                  <a:pt x="12840" y="16470"/>
                  <a:pt x="12841" y="16456"/>
                  <a:pt x="12815" y="16427"/>
                </a:cubicBezTo>
                <a:cubicBezTo>
                  <a:pt x="12790" y="16398"/>
                  <a:pt x="12791" y="16390"/>
                  <a:pt x="12826" y="16369"/>
                </a:cubicBezTo>
                <a:cubicBezTo>
                  <a:pt x="12858" y="16350"/>
                  <a:pt x="12864" y="16333"/>
                  <a:pt x="12856" y="16278"/>
                </a:cubicBezTo>
                <a:cubicBezTo>
                  <a:pt x="12838" y="16165"/>
                  <a:pt x="12807" y="16092"/>
                  <a:pt x="12767" y="16067"/>
                </a:cubicBezTo>
                <a:cubicBezTo>
                  <a:pt x="12735" y="16048"/>
                  <a:pt x="12731" y="16051"/>
                  <a:pt x="12741" y="16081"/>
                </a:cubicBezTo>
                <a:cubicBezTo>
                  <a:pt x="12756" y="16124"/>
                  <a:pt x="12722" y="16204"/>
                  <a:pt x="12697" y="16187"/>
                </a:cubicBezTo>
                <a:cubicBezTo>
                  <a:pt x="12687" y="16180"/>
                  <a:pt x="12678" y="16148"/>
                  <a:pt x="12678" y="16114"/>
                </a:cubicBezTo>
                <a:cubicBezTo>
                  <a:pt x="12678" y="16080"/>
                  <a:pt x="12670" y="16047"/>
                  <a:pt x="12659" y="16039"/>
                </a:cubicBezTo>
                <a:cubicBezTo>
                  <a:pt x="12648" y="16032"/>
                  <a:pt x="12643" y="16012"/>
                  <a:pt x="12648" y="15997"/>
                </a:cubicBezTo>
                <a:cubicBezTo>
                  <a:pt x="12654" y="15982"/>
                  <a:pt x="12647" y="15959"/>
                  <a:pt x="12636" y="15946"/>
                </a:cubicBezTo>
                <a:cubicBezTo>
                  <a:pt x="12621" y="15929"/>
                  <a:pt x="12628" y="15918"/>
                  <a:pt x="12661" y="15904"/>
                </a:cubicBezTo>
                <a:cubicBezTo>
                  <a:pt x="12700" y="15887"/>
                  <a:pt x="12717" y="15893"/>
                  <a:pt x="12767" y="15953"/>
                </a:cubicBezTo>
                <a:cubicBezTo>
                  <a:pt x="12799" y="15992"/>
                  <a:pt x="12864" y="16039"/>
                  <a:pt x="12913" y="16058"/>
                </a:cubicBezTo>
                <a:cubicBezTo>
                  <a:pt x="12999" y="16091"/>
                  <a:pt x="13005" y="16091"/>
                  <a:pt x="13063" y="16044"/>
                </a:cubicBezTo>
                <a:cubicBezTo>
                  <a:pt x="13137" y="15985"/>
                  <a:pt x="13206" y="15898"/>
                  <a:pt x="13206" y="15864"/>
                </a:cubicBezTo>
                <a:cubicBezTo>
                  <a:pt x="13207" y="15850"/>
                  <a:pt x="13220" y="15831"/>
                  <a:pt x="13234" y="15822"/>
                </a:cubicBezTo>
                <a:cubicBezTo>
                  <a:pt x="13267" y="15800"/>
                  <a:pt x="13335" y="15623"/>
                  <a:pt x="13325" y="15588"/>
                </a:cubicBezTo>
                <a:cubicBezTo>
                  <a:pt x="13320" y="15573"/>
                  <a:pt x="13309" y="15565"/>
                  <a:pt x="13299" y="15572"/>
                </a:cubicBezTo>
                <a:cubicBezTo>
                  <a:pt x="13290" y="15578"/>
                  <a:pt x="13275" y="15578"/>
                  <a:pt x="13266" y="15572"/>
                </a:cubicBezTo>
                <a:cubicBezTo>
                  <a:pt x="13245" y="15557"/>
                  <a:pt x="13315" y="15390"/>
                  <a:pt x="13342" y="15390"/>
                </a:cubicBezTo>
                <a:cubicBezTo>
                  <a:pt x="13354" y="15390"/>
                  <a:pt x="13353" y="15377"/>
                  <a:pt x="13340" y="15350"/>
                </a:cubicBezTo>
                <a:cubicBezTo>
                  <a:pt x="13324" y="15316"/>
                  <a:pt x="13328" y="15303"/>
                  <a:pt x="13359" y="15284"/>
                </a:cubicBezTo>
                <a:cubicBezTo>
                  <a:pt x="13379" y="15272"/>
                  <a:pt x="13402" y="15237"/>
                  <a:pt x="13409" y="15205"/>
                </a:cubicBezTo>
                <a:cubicBezTo>
                  <a:pt x="13416" y="15173"/>
                  <a:pt x="13439" y="15113"/>
                  <a:pt x="13462" y="15072"/>
                </a:cubicBezTo>
                <a:cubicBezTo>
                  <a:pt x="13485" y="15031"/>
                  <a:pt x="13505" y="14987"/>
                  <a:pt x="13507" y="14976"/>
                </a:cubicBezTo>
                <a:cubicBezTo>
                  <a:pt x="13508" y="14964"/>
                  <a:pt x="13518" y="14927"/>
                  <a:pt x="13528" y="14892"/>
                </a:cubicBezTo>
                <a:cubicBezTo>
                  <a:pt x="13538" y="14857"/>
                  <a:pt x="13544" y="14736"/>
                  <a:pt x="13540" y="14625"/>
                </a:cubicBezTo>
                <a:cubicBezTo>
                  <a:pt x="13532" y="14351"/>
                  <a:pt x="13533" y="14364"/>
                  <a:pt x="13490" y="14380"/>
                </a:cubicBezTo>
                <a:cubicBezTo>
                  <a:pt x="13464" y="14389"/>
                  <a:pt x="13449" y="14383"/>
                  <a:pt x="13441" y="14361"/>
                </a:cubicBezTo>
                <a:cubicBezTo>
                  <a:pt x="13425" y="14315"/>
                  <a:pt x="13471" y="14260"/>
                  <a:pt x="13513" y="14272"/>
                </a:cubicBezTo>
                <a:cubicBezTo>
                  <a:pt x="13533" y="14278"/>
                  <a:pt x="13547" y="14269"/>
                  <a:pt x="13547" y="14254"/>
                </a:cubicBezTo>
                <a:cubicBezTo>
                  <a:pt x="13547" y="14239"/>
                  <a:pt x="13560" y="14198"/>
                  <a:pt x="13576" y="14162"/>
                </a:cubicBezTo>
                <a:cubicBezTo>
                  <a:pt x="13592" y="14126"/>
                  <a:pt x="13618" y="14019"/>
                  <a:pt x="13633" y="13922"/>
                </a:cubicBezTo>
                <a:cubicBezTo>
                  <a:pt x="13649" y="13824"/>
                  <a:pt x="13670" y="13717"/>
                  <a:pt x="13682" y="13683"/>
                </a:cubicBezTo>
                <a:cubicBezTo>
                  <a:pt x="13699" y="13637"/>
                  <a:pt x="13699" y="13569"/>
                  <a:pt x="13682" y="13396"/>
                </a:cubicBezTo>
                <a:cubicBezTo>
                  <a:pt x="13670" y="13271"/>
                  <a:pt x="13656" y="13096"/>
                  <a:pt x="13652" y="13005"/>
                </a:cubicBezTo>
                <a:cubicBezTo>
                  <a:pt x="13647" y="12864"/>
                  <a:pt x="13639" y="12834"/>
                  <a:pt x="13602" y="12800"/>
                </a:cubicBezTo>
                <a:cubicBezTo>
                  <a:pt x="13566" y="12767"/>
                  <a:pt x="13558" y="12739"/>
                  <a:pt x="13557" y="12645"/>
                </a:cubicBezTo>
                <a:cubicBezTo>
                  <a:pt x="13557" y="12564"/>
                  <a:pt x="13563" y="12534"/>
                  <a:pt x="13581" y="12538"/>
                </a:cubicBezTo>
                <a:cubicBezTo>
                  <a:pt x="13594" y="12541"/>
                  <a:pt x="13613" y="12516"/>
                  <a:pt x="13623" y="12486"/>
                </a:cubicBezTo>
                <a:cubicBezTo>
                  <a:pt x="13645" y="12420"/>
                  <a:pt x="13680" y="12438"/>
                  <a:pt x="13680" y="12517"/>
                </a:cubicBezTo>
                <a:cubicBezTo>
                  <a:pt x="13680" y="12558"/>
                  <a:pt x="13696" y="12586"/>
                  <a:pt x="13733" y="12610"/>
                </a:cubicBezTo>
                <a:cubicBezTo>
                  <a:pt x="13762" y="12630"/>
                  <a:pt x="13801" y="12664"/>
                  <a:pt x="13821" y="12690"/>
                </a:cubicBezTo>
                <a:cubicBezTo>
                  <a:pt x="13857" y="12734"/>
                  <a:pt x="13856" y="12738"/>
                  <a:pt x="13824" y="12765"/>
                </a:cubicBezTo>
                <a:cubicBezTo>
                  <a:pt x="13801" y="12783"/>
                  <a:pt x="13797" y="12797"/>
                  <a:pt x="13811" y="12807"/>
                </a:cubicBezTo>
                <a:cubicBezTo>
                  <a:pt x="13823" y="12815"/>
                  <a:pt x="13848" y="12807"/>
                  <a:pt x="13866" y="12788"/>
                </a:cubicBezTo>
                <a:cubicBezTo>
                  <a:pt x="13897" y="12757"/>
                  <a:pt x="13907" y="12760"/>
                  <a:pt x="13993" y="12823"/>
                </a:cubicBezTo>
                <a:cubicBezTo>
                  <a:pt x="14044" y="12860"/>
                  <a:pt x="14115" y="12921"/>
                  <a:pt x="14153" y="12956"/>
                </a:cubicBezTo>
                <a:cubicBezTo>
                  <a:pt x="14287" y="13082"/>
                  <a:pt x="14396" y="13163"/>
                  <a:pt x="14439" y="13169"/>
                </a:cubicBezTo>
                <a:cubicBezTo>
                  <a:pt x="14462" y="13173"/>
                  <a:pt x="14515" y="13191"/>
                  <a:pt x="14555" y="13211"/>
                </a:cubicBezTo>
                <a:cubicBezTo>
                  <a:pt x="14595" y="13231"/>
                  <a:pt x="14653" y="13249"/>
                  <a:pt x="14684" y="13253"/>
                </a:cubicBezTo>
                <a:cubicBezTo>
                  <a:pt x="14715" y="13257"/>
                  <a:pt x="14750" y="13272"/>
                  <a:pt x="14762" y="13283"/>
                </a:cubicBezTo>
                <a:cubicBezTo>
                  <a:pt x="14774" y="13295"/>
                  <a:pt x="14814" y="13313"/>
                  <a:pt x="14851" y="13323"/>
                </a:cubicBezTo>
                <a:cubicBezTo>
                  <a:pt x="14908" y="13340"/>
                  <a:pt x="14920" y="13356"/>
                  <a:pt x="14948" y="13447"/>
                </a:cubicBezTo>
                <a:cubicBezTo>
                  <a:pt x="14966" y="13505"/>
                  <a:pt x="14981" y="13596"/>
                  <a:pt x="14982" y="13648"/>
                </a:cubicBezTo>
                <a:cubicBezTo>
                  <a:pt x="14983" y="13713"/>
                  <a:pt x="15001" y="13781"/>
                  <a:pt x="15039" y="13858"/>
                </a:cubicBezTo>
                <a:cubicBezTo>
                  <a:pt x="15070" y="13922"/>
                  <a:pt x="15096" y="13981"/>
                  <a:pt x="15096" y="13989"/>
                </a:cubicBezTo>
                <a:cubicBezTo>
                  <a:pt x="15096" y="13998"/>
                  <a:pt x="15126" y="14055"/>
                  <a:pt x="15164" y="14118"/>
                </a:cubicBezTo>
                <a:cubicBezTo>
                  <a:pt x="15201" y="14181"/>
                  <a:pt x="15241" y="14255"/>
                  <a:pt x="15250" y="14284"/>
                </a:cubicBezTo>
                <a:cubicBezTo>
                  <a:pt x="15260" y="14312"/>
                  <a:pt x="15284" y="14348"/>
                  <a:pt x="15303" y="14363"/>
                </a:cubicBezTo>
                <a:cubicBezTo>
                  <a:pt x="15343" y="14395"/>
                  <a:pt x="15541" y="14812"/>
                  <a:pt x="15595" y="14976"/>
                </a:cubicBezTo>
                <a:cubicBezTo>
                  <a:pt x="15614" y="15034"/>
                  <a:pt x="15643" y="15100"/>
                  <a:pt x="15658" y="15121"/>
                </a:cubicBezTo>
                <a:cubicBezTo>
                  <a:pt x="15674" y="15141"/>
                  <a:pt x="15679" y="15156"/>
                  <a:pt x="15671" y="15156"/>
                </a:cubicBezTo>
                <a:cubicBezTo>
                  <a:pt x="15663" y="15156"/>
                  <a:pt x="15691" y="15199"/>
                  <a:pt x="15734" y="15252"/>
                </a:cubicBezTo>
                <a:cubicBezTo>
                  <a:pt x="15777" y="15304"/>
                  <a:pt x="15812" y="15355"/>
                  <a:pt x="15812" y="15364"/>
                </a:cubicBezTo>
                <a:cubicBezTo>
                  <a:pt x="15812" y="15373"/>
                  <a:pt x="15832" y="15390"/>
                  <a:pt x="15855" y="15401"/>
                </a:cubicBezTo>
                <a:cubicBezTo>
                  <a:pt x="15939" y="15444"/>
                  <a:pt x="16026" y="15742"/>
                  <a:pt x="15982" y="15836"/>
                </a:cubicBezTo>
                <a:cubicBezTo>
                  <a:pt x="15909" y="15990"/>
                  <a:pt x="15852" y="16218"/>
                  <a:pt x="15832" y="16437"/>
                </a:cubicBezTo>
                <a:cubicBezTo>
                  <a:pt x="15819" y="16569"/>
                  <a:pt x="15797" y="16708"/>
                  <a:pt x="15783" y="16748"/>
                </a:cubicBezTo>
                <a:cubicBezTo>
                  <a:pt x="15768" y="16787"/>
                  <a:pt x="15755" y="16873"/>
                  <a:pt x="15755" y="16937"/>
                </a:cubicBezTo>
                <a:cubicBezTo>
                  <a:pt x="15755" y="17008"/>
                  <a:pt x="15743" y="17075"/>
                  <a:pt x="15724" y="17112"/>
                </a:cubicBezTo>
                <a:cubicBezTo>
                  <a:pt x="15698" y="17162"/>
                  <a:pt x="15697" y="17188"/>
                  <a:pt x="15713" y="17255"/>
                </a:cubicBezTo>
                <a:cubicBezTo>
                  <a:pt x="15755" y="17423"/>
                  <a:pt x="15716" y="17643"/>
                  <a:pt x="15650" y="17615"/>
                </a:cubicBezTo>
                <a:cubicBezTo>
                  <a:pt x="15636" y="17609"/>
                  <a:pt x="15588" y="17617"/>
                  <a:pt x="15544" y="17633"/>
                </a:cubicBezTo>
                <a:cubicBezTo>
                  <a:pt x="15356" y="17701"/>
                  <a:pt x="15322" y="17708"/>
                  <a:pt x="15280" y="17697"/>
                </a:cubicBezTo>
                <a:cubicBezTo>
                  <a:pt x="15255" y="17690"/>
                  <a:pt x="15212" y="17699"/>
                  <a:pt x="15181" y="17718"/>
                </a:cubicBezTo>
                <a:cubicBezTo>
                  <a:pt x="15118" y="17754"/>
                  <a:pt x="14972" y="17762"/>
                  <a:pt x="14954" y="17729"/>
                </a:cubicBezTo>
                <a:cubicBezTo>
                  <a:pt x="14933" y="17690"/>
                  <a:pt x="14912" y="17707"/>
                  <a:pt x="14883" y="17792"/>
                </a:cubicBezTo>
                <a:cubicBezTo>
                  <a:pt x="14851" y="17883"/>
                  <a:pt x="14810" y="17901"/>
                  <a:pt x="14735" y="17855"/>
                </a:cubicBezTo>
                <a:cubicBezTo>
                  <a:pt x="14698" y="17833"/>
                  <a:pt x="14696" y="17837"/>
                  <a:pt x="14705" y="17937"/>
                </a:cubicBezTo>
                <a:cubicBezTo>
                  <a:pt x="14723" y="18139"/>
                  <a:pt x="14782" y="18201"/>
                  <a:pt x="14927" y="18169"/>
                </a:cubicBezTo>
                <a:cubicBezTo>
                  <a:pt x="15012" y="18150"/>
                  <a:pt x="15027" y="18154"/>
                  <a:pt x="15073" y="18194"/>
                </a:cubicBezTo>
                <a:cubicBezTo>
                  <a:pt x="15101" y="18219"/>
                  <a:pt x="15157" y="18263"/>
                  <a:pt x="15200" y="18293"/>
                </a:cubicBezTo>
                <a:cubicBezTo>
                  <a:pt x="15273" y="18344"/>
                  <a:pt x="15285" y="18343"/>
                  <a:pt x="15428" y="18323"/>
                </a:cubicBezTo>
                <a:cubicBezTo>
                  <a:pt x="15510" y="18311"/>
                  <a:pt x="15624" y="18287"/>
                  <a:pt x="15681" y="18269"/>
                </a:cubicBezTo>
                <a:cubicBezTo>
                  <a:pt x="15739" y="18251"/>
                  <a:pt x="15811" y="18232"/>
                  <a:pt x="15842" y="18227"/>
                </a:cubicBezTo>
                <a:cubicBezTo>
                  <a:pt x="15927" y="18213"/>
                  <a:pt x="15966" y="18197"/>
                  <a:pt x="16045" y="18141"/>
                </a:cubicBezTo>
                <a:cubicBezTo>
                  <a:pt x="16084" y="18113"/>
                  <a:pt x="16123" y="18093"/>
                  <a:pt x="16132" y="18099"/>
                </a:cubicBezTo>
                <a:cubicBezTo>
                  <a:pt x="16147" y="18109"/>
                  <a:pt x="16202" y="18032"/>
                  <a:pt x="16309" y="17846"/>
                </a:cubicBezTo>
                <a:cubicBezTo>
                  <a:pt x="16386" y="17712"/>
                  <a:pt x="16429" y="17608"/>
                  <a:pt x="16444" y="17526"/>
                </a:cubicBezTo>
                <a:cubicBezTo>
                  <a:pt x="16451" y="17491"/>
                  <a:pt x="16466" y="17420"/>
                  <a:pt x="16476" y="17367"/>
                </a:cubicBezTo>
                <a:cubicBezTo>
                  <a:pt x="16502" y="17238"/>
                  <a:pt x="16507" y="17178"/>
                  <a:pt x="16521" y="16942"/>
                </a:cubicBezTo>
                <a:cubicBezTo>
                  <a:pt x="16527" y="16830"/>
                  <a:pt x="16539" y="16712"/>
                  <a:pt x="16546" y="16677"/>
                </a:cubicBezTo>
                <a:cubicBezTo>
                  <a:pt x="16559" y="16613"/>
                  <a:pt x="16556" y="15981"/>
                  <a:pt x="16542" y="15785"/>
                </a:cubicBezTo>
                <a:cubicBezTo>
                  <a:pt x="16529" y="15617"/>
                  <a:pt x="16509" y="15493"/>
                  <a:pt x="16478" y="15390"/>
                </a:cubicBezTo>
                <a:cubicBezTo>
                  <a:pt x="16463" y="15337"/>
                  <a:pt x="16447" y="15232"/>
                  <a:pt x="16442" y="15156"/>
                </a:cubicBezTo>
                <a:cubicBezTo>
                  <a:pt x="16433" y="15002"/>
                  <a:pt x="16408" y="14909"/>
                  <a:pt x="16311" y="14653"/>
                </a:cubicBezTo>
                <a:cubicBezTo>
                  <a:pt x="16222" y="14417"/>
                  <a:pt x="15919" y="13821"/>
                  <a:pt x="15819" y="13683"/>
                </a:cubicBezTo>
                <a:cubicBezTo>
                  <a:pt x="15795" y="13650"/>
                  <a:pt x="15774" y="13613"/>
                  <a:pt x="15774" y="13601"/>
                </a:cubicBezTo>
                <a:cubicBezTo>
                  <a:pt x="15774" y="13581"/>
                  <a:pt x="15746" y="13534"/>
                  <a:pt x="15601" y="13316"/>
                </a:cubicBezTo>
                <a:cubicBezTo>
                  <a:pt x="15562" y="13257"/>
                  <a:pt x="15529" y="13203"/>
                  <a:pt x="15529" y="13197"/>
                </a:cubicBezTo>
                <a:cubicBezTo>
                  <a:pt x="15529" y="13181"/>
                  <a:pt x="15404" y="13026"/>
                  <a:pt x="15235" y="12832"/>
                </a:cubicBezTo>
                <a:cubicBezTo>
                  <a:pt x="15140" y="12722"/>
                  <a:pt x="15073" y="12627"/>
                  <a:pt x="15058" y="12578"/>
                </a:cubicBezTo>
                <a:cubicBezTo>
                  <a:pt x="15036" y="12504"/>
                  <a:pt x="14880" y="12309"/>
                  <a:pt x="14842" y="12309"/>
                </a:cubicBezTo>
                <a:cubicBezTo>
                  <a:pt x="14833" y="12309"/>
                  <a:pt x="14794" y="12277"/>
                  <a:pt x="14756" y="12239"/>
                </a:cubicBezTo>
                <a:cubicBezTo>
                  <a:pt x="14544" y="12030"/>
                  <a:pt x="14478" y="11992"/>
                  <a:pt x="14001" y="11785"/>
                </a:cubicBezTo>
                <a:cubicBezTo>
                  <a:pt x="13896" y="11740"/>
                  <a:pt x="13697" y="11640"/>
                  <a:pt x="13604" y="11587"/>
                </a:cubicBezTo>
                <a:cubicBezTo>
                  <a:pt x="13575" y="11570"/>
                  <a:pt x="13554" y="11469"/>
                  <a:pt x="13500" y="11117"/>
                </a:cubicBezTo>
                <a:cubicBezTo>
                  <a:pt x="13427" y="10633"/>
                  <a:pt x="13261" y="9867"/>
                  <a:pt x="13206" y="9756"/>
                </a:cubicBezTo>
                <a:cubicBezTo>
                  <a:pt x="13192" y="9727"/>
                  <a:pt x="13182" y="9695"/>
                  <a:pt x="13185" y="9684"/>
                </a:cubicBezTo>
                <a:cubicBezTo>
                  <a:pt x="13188" y="9673"/>
                  <a:pt x="13178" y="9627"/>
                  <a:pt x="13160" y="9583"/>
                </a:cubicBezTo>
                <a:cubicBezTo>
                  <a:pt x="13142" y="9540"/>
                  <a:pt x="13131" y="9492"/>
                  <a:pt x="13137" y="9476"/>
                </a:cubicBezTo>
                <a:cubicBezTo>
                  <a:pt x="13149" y="9439"/>
                  <a:pt x="13433" y="9410"/>
                  <a:pt x="13500" y="9438"/>
                </a:cubicBezTo>
                <a:cubicBezTo>
                  <a:pt x="13526" y="9449"/>
                  <a:pt x="13586" y="9464"/>
                  <a:pt x="13635" y="9471"/>
                </a:cubicBezTo>
                <a:cubicBezTo>
                  <a:pt x="13685" y="9478"/>
                  <a:pt x="13781" y="9501"/>
                  <a:pt x="13849" y="9525"/>
                </a:cubicBezTo>
                <a:cubicBezTo>
                  <a:pt x="14002" y="9578"/>
                  <a:pt x="14092" y="9588"/>
                  <a:pt x="14426" y="9593"/>
                </a:cubicBezTo>
                <a:cubicBezTo>
                  <a:pt x="14721" y="9597"/>
                  <a:pt x="14764" y="9589"/>
                  <a:pt x="14847" y="9511"/>
                </a:cubicBezTo>
                <a:cubicBezTo>
                  <a:pt x="14899" y="9461"/>
                  <a:pt x="14911" y="9459"/>
                  <a:pt x="14986" y="9481"/>
                </a:cubicBezTo>
                <a:cubicBezTo>
                  <a:pt x="15031" y="9493"/>
                  <a:pt x="15084" y="9513"/>
                  <a:pt x="15104" y="9523"/>
                </a:cubicBezTo>
                <a:cubicBezTo>
                  <a:pt x="15275" y="9604"/>
                  <a:pt x="15532" y="9642"/>
                  <a:pt x="16011" y="9661"/>
                </a:cubicBezTo>
                <a:cubicBezTo>
                  <a:pt x="16185" y="9667"/>
                  <a:pt x="16429" y="9686"/>
                  <a:pt x="16550" y="9700"/>
                </a:cubicBezTo>
                <a:cubicBezTo>
                  <a:pt x="16605" y="9707"/>
                  <a:pt x="16786" y="9668"/>
                  <a:pt x="16812" y="9644"/>
                </a:cubicBezTo>
                <a:cubicBezTo>
                  <a:pt x="16843" y="9616"/>
                  <a:pt x="16837" y="9616"/>
                  <a:pt x="17165" y="9597"/>
                </a:cubicBezTo>
                <a:cubicBezTo>
                  <a:pt x="17310" y="9589"/>
                  <a:pt x="17419" y="9591"/>
                  <a:pt x="17425" y="9602"/>
                </a:cubicBezTo>
                <a:cubicBezTo>
                  <a:pt x="17431" y="9613"/>
                  <a:pt x="17482" y="9619"/>
                  <a:pt x="17539" y="9616"/>
                </a:cubicBezTo>
                <a:cubicBezTo>
                  <a:pt x="17597" y="9613"/>
                  <a:pt x="17648" y="9618"/>
                  <a:pt x="17653" y="9628"/>
                </a:cubicBezTo>
                <a:cubicBezTo>
                  <a:pt x="17659" y="9637"/>
                  <a:pt x="17707" y="9643"/>
                  <a:pt x="17761" y="9639"/>
                </a:cubicBezTo>
                <a:cubicBezTo>
                  <a:pt x="17918" y="9629"/>
                  <a:pt x="18084" y="9609"/>
                  <a:pt x="18093" y="9600"/>
                </a:cubicBezTo>
                <a:cubicBezTo>
                  <a:pt x="18097" y="9595"/>
                  <a:pt x="18128" y="9601"/>
                  <a:pt x="18161" y="9611"/>
                </a:cubicBezTo>
                <a:cubicBezTo>
                  <a:pt x="18224" y="9632"/>
                  <a:pt x="18411" y="9602"/>
                  <a:pt x="18488" y="9560"/>
                </a:cubicBezTo>
                <a:cubicBezTo>
                  <a:pt x="18512" y="9547"/>
                  <a:pt x="18537" y="9543"/>
                  <a:pt x="18543" y="9551"/>
                </a:cubicBezTo>
                <a:cubicBezTo>
                  <a:pt x="18550" y="9558"/>
                  <a:pt x="18586" y="9537"/>
                  <a:pt x="18624" y="9504"/>
                </a:cubicBezTo>
                <a:cubicBezTo>
                  <a:pt x="18661" y="9471"/>
                  <a:pt x="18722" y="9436"/>
                  <a:pt x="18759" y="9427"/>
                </a:cubicBezTo>
                <a:cubicBezTo>
                  <a:pt x="18835" y="9408"/>
                  <a:pt x="19183" y="9220"/>
                  <a:pt x="19230" y="9172"/>
                </a:cubicBezTo>
                <a:cubicBezTo>
                  <a:pt x="19273" y="9129"/>
                  <a:pt x="19333" y="8902"/>
                  <a:pt x="19319" y="8838"/>
                </a:cubicBezTo>
                <a:cubicBezTo>
                  <a:pt x="19286" y="8689"/>
                  <a:pt x="19024" y="8715"/>
                  <a:pt x="18797" y="8887"/>
                </a:cubicBezTo>
                <a:cubicBezTo>
                  <a:pt x="18752" y="8921"/>
                  <a:pt x="18619" y="8979"/>
                  <a:pt x="18600" y="8973"/>
                </a:cubicBezTo>
                <a:cubicBezTo>
                  <a:pt x="18591" y="8971"/>
                  <a:pt x="18513" y="8955"/>
                  <a:pt x="18429" y="8936"/>
                </a:cubicBezTo>
                <a:cubicBezTo>
                  <a:pt x="18231" y="8892"/>
                  <a:pt x="17641" y="8892"/>
                  <a:pt x="17436" y="8936"/>
                </a:cubicBezTo>
                <a:cubicBezTo>
                  <a:pt x="17358" y="8953"/>
                  <a:pt x="17218" y="8983"/>
                  <a:pt x="17123" y="9004"/>
                </a:cubicBezTo>
                <a:cubicBezTo>
                  <a:pt x="16951" y="9041"/>
                  <a:pt x="16949" y="9041"/>
                  <a:pt x="16899" y="8997"/>
                </a:cubicBezTo>
                <a:cubicBezTo>
                  <a:pt x="16834" y="8939"/>
                  <a:pt x="16668" y="8897"/>
                  <a:pt x="16425" y="8875"/>
                </a:cubicBezTo>
                <a:cubicBezTo>
                  <a:pt x="16353" y="8869"/>
                  <a:pt x="16233" y="8852"/>
                  <a:pt x="16157" y="8840"/>
                </a:cubicBezTo>
                <a:cubicBezTo>
                  <a:pt x="16081" y="8828"/>
                  <a:pt x="15988" y="8821"/>
                  <a:pt x="15950" y="8824"/>
                </a:cubicBezTo>
                <a:cubicBezTo>
                  <a:pt x="15911" y="8826"/>
                  <a:pt x="15866" y="8822"/>
                  <a:pt x="15851" y="8814"/>
                </a:cubicBezTo>
                <a:cubicBezTo>
                  <a:pt x="15806" y="8793"/>
                  <a:pt x="15255" y="8786"/>
                  <a:pt x="15069" y="8805"/>
                </a:cubicBezTo>
                <a:cubicBezTo>
                  <a:pt x="14917" y="8820"/>
                  <a:pt x="14894" y="8816"/>
                  <a:pt x="14838" y="8777"/>
                </a:cubicBezTo>
                <a:cubicBezTo>
                  <a:pt x="14796" y="8748"/>
                  <a:pt x="14747" y="8735"/>
                  <a:pt x="14686" y="8737"/>
                </a:cubicBezTo>
                <a:cubicBezTo>
                  <a:pt x="14553" y="8741"/>
                  <a:pt x="14510" y="8740"/>
                  <a:pt x="14422" y="8726"/>
                </a:cubicBezTo>
                <a:cubicBezTo>
                  <a:pt x="14378" y="8718"/>
                  <a:pt x="14316" y="8720"/>
                  <a:pt x="14284" y="8733"/>
                </a:cubicBezTo>
                <a:cubicBezTo>
                  <a:pt x="14239" y="8750"/>
                  <a:pt x="14225" y="8749"/>
                  <a:pt x="14213" y="8723"/>
                </a:cubicBezTo>
                <a:cubicBezTo>
                  <a:pt x="14200" y="8698"/>
                  <a:pt x="14154" y="8693"/>
                  <a:pt x="13984" y="8693"/>
                </a:cubicBezTo>
                <a:cubicBezTo>
                  <a:pt x="13678" y="8693"/>
                  <a:pt x="13476" y="8722"/>
                  <a:pt x="13373" y="8782"/>
                </a:cubicBezTo>
                <a:cubicBezTo>
                  <a:pt x="13323" y="8811"/>
                  <a:pt x="13299" y="8805"/>
                  <a:pt x="13247" y="8749"/>
                </a:cubicBezTo>
                <a:cubicBezTo>
                  <a:pt x="13208" y="8708"/>
                  <a:pt x="13170" y="8694"/>
                  <a:pt x="13065" y="8683"/>
                </a:cubicBezTo>
                <a:cubicBezTo>
                  <a:pt x="12863" y="8664"/>
                  <a:pt x="12852" y="8658"/>
                  <a:pt x="12813" y="8571"/>
                </a:cubicBezTo>
                <a:cubicBezTo>
                  <a:pt x="12794" y="8528"/>
                  <a:pt x="12749" y="8426"/>
                  <a:pt x="12712" y="8345"/>
                </a:cubicBezTo>
                <a:cubicBezTo>
                  <a:pt x="12591" y="8076"/>
                  <a:pt x="12581" y="8036"/>
                  <a:pt x="12613" y="7982"/>
                </a:cubicBezTo>
                <a:cubicBezTo>
                  <a:pt x="12636" y="7941"/>
                  <a:pt x="12650" y="7935"/>
                  <a:pt x="12729" y="7945"/>
                </a:cubicBezTo>
                <a:cubicBezTo>
                  <a:pt x="12779" y="7951"/>
                  <a:pt x="12829" y="7965"/>
                  <a:pt x="12841" y="7975"/>
                </a:cubicBezTo>
                <a:cubicBezTo>
                  <a:pt x="12853" y="7986"/>
                  <a:pt x="12897" y="7999"/>
                  <a:pt x="12938" y="8003"/>
                </a:cubicBezTo>
                <a:cubicBezTo>
                  <a:pt x="13023" y="8013"/>
                  <a:pt x="13141" y="8062"/>
                  <a:pt x="13160" y="8097"/>
                </a:cubicBezTo>
                <a:cubicBezTo>
                  <a:pt x="13167" y="8110"/>
                  <a:pt x="13187" y="8120"/>
                  <a:pt x="13204" y="8120"/>
                </a:cubicBezTo>
                <a:cubicBezTo>
                  <a:pt x="13222" y="8120"/>
                  <a:pt x="13261" y="8135"/>
                  <a:pt x="13291" y="8153"/>
                </a:cubicBezTo>
                <a:cubicBezTo>
                  <a:pt x="13321" y="8170"/>
                  <a:pt x="13371" y="8183"/>
                  <a:pt x="13405" y="8183"/>
                </a:cubicBezTo>
                <a:cubicBezTo>
                  <a:pt x="13439" y="8183"/>
                  <a:pt x="13534" y="8200"/>
                  <a:pt x="13614" y="8218"/>
                </a:cubicBezTo>
                <a:cubicBezTo>
                  <a:pt x="13753" y="8251"/>
                  <a:pt x="13807" y="8250"/>
                  <a:pt x="14003" y="8214"/>
                </a:cubicBezTo>
                <a:cubicBezTo>
                  <a:pt x="14049" y="8205"/>
                  <a:pt x="14118" y="8218"/>
                  <a:pt x="14202" y="8246"/>
                </a:cubicBezTo>
                <a:cubicBezTo>
                  <a:pt x="14425" y="8323"/>
                  <a:pt x="14720" y="8349"/>
                  <a:pt x="15398" y="8356"/>
                </a:cubicBezTo>
                <a:cubicBezTo>
                  <a:pt x="15572" y="8358"/>
                  <a:pt x="15741" y="8324"/>
                  <a:pt x="15808" y="8277"/>
                </a:cubicBezTo>
                <a:cubicBezTo>
                  <a:pt x="15831" y="8260"/>
                  <a:pt x="15902" y="8242"/>
                  <a:pt x="15965" y="8235"/>
                </a:cubicBezTo>
                <a:cubicBezTo>
                  <a:pt x="16027" y="8227"/>
                  <a:pt x="16084" y="8212"/>
                  <a:pt x="16089" y="8202"/>
                </a:cubicBezTo>
                <a:cubicBezTo>
                  <a:pt x="16095" y="8192"/>
                  <a:pt x="16126" y="8184"/>
                  <a:pt x="16159" y="8183"/>
                </a:cubicBezTo>
                <a:cubicBezTo>
                  <a:pt x="16192" y="8182"/>
                  <a:pt x="16236" y="8174"/>
                  <a:pt x="16256" y="8165"/>
                </a:cubicBezTo>
                <a:cubicBezTo>
                  <a:pt x="16277" y="8156"/>
                  <a:pt x="16320" y="8154"/>
                  <a:pt x="16351" y="8162"/>
                </a:cubicBezTo>
                <a:cubicBezTo>
                  <a:pt x="16383" y="8170"/>
                  <a:pt x="16430" y="8168"/>
                  <a:pt x="16455" y="8158"/>
                </a:cubicBezTo>
                <a:cubicBezTo>
                  <a:pt x="16481" y="8147"/>
                  <a:pt x="16524" y="8134"/>
                  <a:pt x="16550" y="8130"/>
                </a:cubicBezTo>
                <a:cubicBezTo>
                  <a:pt x="16633" y="8114"/>
                  <a:pt x="16841" y="8051"/>
                  <a:pt x="16861" y="8036"/>
                </a:cubicBezTo>
                <a:cubicBezTo>
                  <a:pt x="16871" y="8028"/>
                  <a:pt x="16944" y="7999"/>
                  <a:pt x="17021" y="7973"/>
                </a:cubicBezTo>
                <a:cubicBezTo>
                  <a:pt x="17256" y="7894"/>
                  <a:pt x="17390" y="7823"/>
                  <a:pt x="17457" y="7746"/>
                </a:cubicBezTo>
                <a:cubicBezTo>
                  <a:pt x="17492" y="7706"/>
                  <a:pt x="17533" y="7674"/>
                  <a:pt x="17550" y="7674"/>
                </a:cubicBezTo>
                <a:cubicBezTo>
                  <a:pt x="17620" y="7674"/>
                  <a:pt x="17756" y="7436"/>
                  <a:pt x="17757" y="7311"/>
                </a:cubicBezTo>
                <a:cubicBezTo>
                  <a:pt x="17757" y="7281"/>
                  <a:pt x="17773" y="7238"/>
                  <a:pt x="17793" y="7218"/>
                </a:cubicBezTo>
                <a:cubicBezTo>
                  <a:pt x="17848" y="7162"/>
                  <a:pt x="17807" y="7100"/>
                  <a:pt x="17664" y="7019"/>
                </a:cubicBezTo>
                <a:cubicBezTo>
                  <a:pt x="17576" y="6969"/>
                  <a:pt x="17516" y="6951"/>
                  <a:pt x="17453" y="6951"/>
                </a:cubicBezTo>
                <a:cubicBezTo>
                  <a:pt x="17343" y="6952"/>
                  <a:pt x="17242" y="7020"/>
                  <a:pt x="17218" y="7110"/>
                </a:cubicBezTo>
                <a:cubicBezTo>
                  <a:pt x="17207" y="7153"/>
                  <a:pt x="17188" y="7175"/>
                  <a:pt x="17163" y="7176"/>
                </a:cubicBezTo>
                <a:cubicBezTo>
                  <a:pt x="17142" y="7176"/>
                  <a:pt x="17127" y="7187"/>
                  <a:pt x="17129" y="7202"/>
                </a:cubicBezTo>
                <a:cubicBezTo>
                  <a:pt x="17134" y="7226"/>
                  <a:pt x="17049" y="7282"/>
                  <a:pt x="17017" y="7274"/>
                </a:cubicBezTo>
                <a:cubicBezTo>
                  <a:pt x="17009" y="7272"/>
                  <a:pt x="16968" y="7294"/>
                  <a:pt x="16926" y="7323"/>
                </a:cubicBezTo>
                <a:cubicBezTo>
                  <a:pt x="16846" y="7380"/>
                  <a:pt x="16792" y="7394"/>
                  <a:pt x="16728" y="7370"/>
                </a:cubicBezTo>
                <a:cubicBezTo>
                  <a:pt x="16702" y="7360"/>
                  <a:pt x="16677" y="7365"/>
                  <a:pt x="16662" y="7386"/>
                </a:cubicBezTo>
                <a:cubicBezTo>
                  <a:pt x="16649" y="7404"/>
                  <a:pt x="16633" y="7413"/>
                  <a:pt x="16624" y="7407"/>
                </a:cubicBezTo>
                <a:cubicBezTo>
                  <a:pt x="16615" y="7401"/>
                  <a:pt x="16578" y="7411"/>
                  <a:pt x="16542" y="7428"/>
                </a:cubicBezTo>
                <a:cubicBezTo>
                  <a:pt x="16506" y="7445"/>
                  <a:pt x="16461" y="7452"/>
                  <a:pt x="16442" y="7447"/>
                </a:cubicBezTo>
                <a:cubicBezTo>
                  <a:pt x="16407" y="7437"/>
                  <a:pt x="16169" y="7557"/>
                  <a:pt x="16077" y="7632"/>
                </a:cubicBezTo>
                <a:cubicBezTo>
                  <a:pt x="16020" y="7677"/>
                  <a:pt x="15836" y="7693"/>
                  <a:pt x="15802" y="7655"/>
                </a:cubicBezTo>
                <a:cubicBezTo>
                  <a:pt x="15772" y="7622"/>
                  <a:pt x="15511" y="7547"/>
                  <a:pt x="15500" y="7569"/>
                </a:cubicBezTo>
                <a:cubicBezTo>
                  <a:pt x="15494" y="7579"/>
                  <a:pt x="15472" y="7590"/>
                  <a:pt x="15451" y="7590"/>
                </a:cubicBezTo>
                <a:cubicBezTo>
                  <a:pt x="15430" y="7590"/>
                  <a:pt x="15387" y="7607"/>
                  <a:pt x="15356" y="7627"/>
                </a:cubicBezTo>
                <a:cubicBezTo>
                  <a:pt x="15304" y="7662"/>
                  <a:pt x="15299" y="7662"/>
                  <a:pt x="15278" y="7629"/>
                </a:cubicBezTo>
                <a:cubicBezTo>
                  <a:pt x="15265" y="7610"/>
                  <a:pt x="15225" y="7591"/>
                  <a:pt x="15189" y="7590"/>
                </a:cubicBezTo>
                <a:cubicBezTo>
                  <a:pt x="15103" y="7585"/>
                  <a:pt x="14831" y="7584"/>
                  <a:pt x="14783" y="7587"/>
                </a:cubicBezTo>
                <a:cubicBezTo>
                  <a:pt x="14762" y="7589"/>
                  <a:pt x="14714" y="7583"/>
                  <a:pt x="14675" y="7576"/>
                </a:cubicBezTo>
                <a:cubicBezTo>
                  <a:pt x="14633" y="7568"/>
                  <a:pt x="14593" y="7573"/>
                  <a:pt x="14578" y="7587"/>
                </a:cubicBezTo>
                <a:cubicBezTo>
                  <a:pt x="14523" y="7639"/>
                  <a:pt x="14072" y="7570"/>
                  <a:pt x="14031" y="7503"/>
                </a:cubicBezTo>
                <a:cubicBezTo>
                  <a:pt x="13997" y="7449"/>
                  <a:pt x="13876" y="7416"/>
                  <a:pt x="13819" y="7445"/>
                </a:cubicBezTo>
                <a:cubicBezTo>
                  <a:pt x="13786" y="7462"/>
                  <a:pt x="13761" y="7461"/>
                  <a:pt x="13731" y="7445"/>
                </a:cubicBezTo>
                <a:cubicBezTo>
                  <a:pt x="13587" y="7367"/>
                  <a:pt x="13016" y="7290"/>
                  <a:pt x="12887" y="7330"/>
                </a:cubicBezTo>
                <a:cubicBezTo>
                  <a:pt x="12791" y="7360"/>
                  <a:pt x="12602" y="7347"/>
                  <a:pt x="12577" y="7309"/>
                </a:cubicBezTo>
                <a:cubicBezTo>
                  <a:pt x="12540" y="7253"/>
                  <a:pt x="12482" y="7233"/>
                  <a:pt x="12348" y="7232"/>
                </a:cubicBezTo>
                <a:cubicBezTo>
                  <a:pt x="12222" y="7231"/>
                  <a:pt x="12215" y="7228"/>
                  <a:pt x="12160" y="7157"/>
                </a:cubicBezTo>
                <a:cubicBezTo>
                  <a:pt x="12129" y="7117"/>
                  <a:pt x="12083" y="7052"/>
                  <a:pt x="12059" y="7012"/>
                </a:cubicBezTo>
                <a:cubicBezTo>
                  <a:pt x="12035" y="6973"/>
                  <a:pt x="11952" y="6844"/>
                  <a:pt x="11875" y="6727"/>
                </a:cubicBezTo>
                <a:lnTo>
                  <a:pt x="11735" y="6514"/>
                </a:lnTo>
                <a:lnTo>
                  <a:pt x="11782" y="6472"/>
                </a:lnTo>
                <a:cubicBezTo>
                  <a:pt x="11811" y="6445"/>
                  <a:pt x="11852" y="6430"/>
                  <a:pt x="11888" y="6433"/>
                </a:cubicBezTo>
                <a:cubicBezTo>
                  <a:pt x="11920" y="6435"/>
                  <a:pt x="11973" y="6428"/>
                  <a:pt x="12006" y="6416"/>
                </a:cubicBezTo>
                <a:cubicBezTo>
                  <a:pt x="12136" y="6369"/>
                  <a:pt x="12176" y="6337"/>
                  <a:pt x="12196" y="6267"/>
                </a:cubicBezTo>
                <a:cubicBezTo>
                  <a:pt x="12207" y="6228"/>
                  <a:pt x="12229" y="6195"/>
                  <a:pt x="12245" y="6194"/>
                </a:cubicBezTo>
                <a:cubicBezTo>
                  <a:pt x="12260" y="6193"/>
                  <a:pt x="12287" y="6185"/>
                  <a:pt x="12306" y="6175"/>
                </a:cubicBezTo>
                <a:cubicBezTo>
                  <a:pt x="12326" y="6166"/>
                  <a:pt x="12358" y="6170"/>
                  <a:pt x="12382" y="6185"/>
                </a:cubicBezTo>
                <a:cubicBezTo>
                  <a:pt x="12406" y="6199"/>
                  <a:pt x="12539" y="6212"/>
                  <a:pt x="12689" y="6218"/>
                </a:cubicBezTo>
                <a:cubicBezTo>
                  <a:pt x="12834" y="6223"/>
                  <a:pt x="12982" y="6233"/>
                  <a:pt x="13018" y="6239"/>
                </a:cubicBezTo>
                <a:cubicBezTo>
                  <a:pt x="13055" y="6244"/>
                  <a:pt x="13139" y="6253"/>
                  <a:pt x="13206" y="6260"/>
                </a:cubicBezTo>
                <a:cubicBezTo>
                  <a:pt x="13274" y="6266"/>
                  <a:pt x="13374" y="6278"/>
                  <a:pt x="13428" y="6285"/>
                </a:cubicBezTo>
                <a:cubicBezTo>
                  <a:pt x="13482" y="6292"/>
                  <a:pt x="13543" y="6290"/>
                  <a:pt x="13562" y="6281"/>
                </a:cubicBezTo>
                <a:cubicBezTo>
                  <a:pt x="13613" y="6256"/>
                  <a:pt x="13646" y="6252"/>
                  <a:pt x="13667" y="6267"/>
                </a:cubicBezTo>
                <a:cubicBezTo>
                  <a:pt x="13707" y="6294"/>
                  <a:pt x="13831" y="6274"/>
                  <a:pt x="13908" y="6229"/>
                </a:cubicBezTo>
                <a:cubicBezTo>
                  <a:pt x="13979" y="6188"/>
                  <a:pt x="14026" y="6181"/>
                  <a:pt x="14293" y="6173"/>
                </a:cubicBezTo>
                <a:cubicBezTo>
                  <a:pt x="14460" y="6168"/>
                  <a:pt x="14662" y="6154"/>
                  <a:pt x="14743" y="6140"/>
                </a:cubicBezTo>
                <a:cubicBezTo>
                  <a:pt x="14824" y="6127"/>
                  <a:pt x="14921" y="6124"/>
                  <a:pt x="14961" y="6131"/>
                </a:cubicBezTo>
                <a:cubicBezTo>
                  <a:pt x="15000" y="6138"/>
                  <a:pt x="15040" y="6137"/>
                  <a:pt x="15047" y="6129"/>
                </a:cubicBezTo>
                <a:cubicBezTo>
                  <a:pt x="15055" y="6120"/>
                  <a:pt x="15141" y="6112"/>
                  <a:pt x="15242" y="6110"/>
                </a:cubicBezTo>
                <a:cubicBezTo>
                  <a:pt x="15397" y="6107"/>
                  <a:pt x="15611" y="6089"/>
                  <a:pt x="15717" y="6068"/>
                </a:cubicBezTo>
                <a:cubicBezTo>
                  <a:pt x="15782" y="6055"/>
                  <a:pt x="15916" y="5990"/>
                  <a:pt x="15971" y="5944"/>
                </a:cubicBezTo>
                <a:cubicBezTo>
                  <a:pt x="16071" y="5861"/>
                  <a:pt x="16521" y="5613"/>
                  <a:pt x="16573" y="5612"/>
                </a:cubicBezTo>
                <a:cubicBezTo>
                  <a:pt x="16586" y="5612"/>
                  <a:pt x="16634" y="5586"/>
                  <a:pt x="16681" y="5556"/>
                </a:cubicBezTo>
                <a:cubicBezTo>
                  <a:pt x="16728" y="5526"/>
                  <a:pt x="16836" y="5461"/>
                  <a:pt x="16920" y="5411"/>
                </a:cubicBezTo>
                <a:cubicBezTo>
                  <a:pt x="17004" y="5361"/>
                  <a:pt x="17088" y="5309"/>
                  <a:pt x="17108" y="5297"/>
                </a:cubicBezTo>
                <a:cubicBezTo>
                  <a:pt x="17128" y="5285"/>
                  <a:pt x="17211" y="5238"/>
                  <a:pt x="17294" y="5194"/>
                </a:cubicBezTo>
                <a:cubicBezTo>
                  <a:pt x="17487" y="5091"/>
                  <a:pt x="17598" y="5001"/>
                  <a:pt x="17664" y="4883"/>
                </a:cubicBezTo>
                <a:cubicBezTo>
                  <a:pt x="17693" y="4831"/>
                  <a:pt x="17725" y="4783"/>
                  <a:pt x="17736" y="4775"/>
                </a:cubicBezTo>
                <a:cubicBezTo>
                  <a:pt x="17747" y="4768"/>
                  <a:pt x="17787" y="4686"/>
                  <a:pt x="17825" y="4595"/>
                </a:cubicBezTo>
                <a:cubicBezTo>
                  <a:pt x="17862" y="4505"/>
                  <a:pt x="17905" y="4407"/>
                  <a:pt x="17920" y="4376"/>
                </a:cubicBezTo>
                <a:cubicBezTo>
                  <a:pt x="17934" y="4345"/>
                  <a:pt x="17947" y="4294"/>
                  <a:pt x="17947" y="4263"/>
                </a:cubicBezTo>
                <a:cubicBezTo>
                  <a:pt x="17947" y="4233"/>
                  <a:pt x="17960" y="4178"/>
                  <a:pt x="17977" y="4142"/>
                </a:cubicBezTo>
                <a:cubicBezTo>
                  <a:pt x="17993" y="4106"/>
                  <a:pt x="18009" y="4020"/>
                  <a:pt x="18013" y="3953"/>
                </a:cubicBezTo>
                <a:lnTo>
                  <a:pt x="18021" y="3831"/>
                </a:lnTo>
                <a:lnTo>
                  <a:pt x="17947" y="3798"/>
                </a:lnTo>
                <a:cubicBezTo>
                  <a:pt x="17865" y="3761"/>
                  <a:pt x="17650" y="3755"/>
                  <a:pt x="17544" y="3787"/>
                </a:cubicBezTo>
                <a:cubicBezTo>
                  <a:pt x="17450" y="3815"/>
                  <a:pt x="17404" y="3868"/>
                  <a:pt x="17402" y="3953"/>
                </a:cubicBezTo>
                <a:cubicBezTo>
                  <a:pt x="17401" y="3990"/>
                  <a:pt x="17391" y="4034"/>
                  <a:pt x="17379" y="4051"/>
                </a:cubicBezTo>
                <a:cubicBezTo>
                  <a:pt x="17366" y="4067"/>
                  <a:pt x="17360" y="4101"/>
                  <a:pt x="17366" y="4126"/>
                </a:cubicBezTo>
                <a:cubicBezTo>
                  <a:pt x="17382" y="4194"/>
                  <a:pt x="17346" y="4402"/>
                  <a:pt x="17311" y="4446"/>
                </a:cubicBezTo>
                <a:cubicBezTo>
                  <a:pt x="17294" y="4467"/>
                  <a:pt x="17233" y="4515"/>
                  <a:pt x="17176" y="4551"/>
                </a:cubicBezTo>
                <a:cubicBezTo>
                  <a:pt x="17118" y="4587"/>
                  <a:pt x="16999" y="4672"/>
                  <a:pt x="16912" y="4738"/>
                </a:cubicBezTo>
                <a:cubicBezTo>
                  <a:pt x="16824" y="4804"/>
                  <a:pt x="16735" y="4872"/>
                  <a:pt x="16711" y="4890"/>
                </a:cubicBezTo>
                <a:cubicBezTo>
                  <a:pt x="16615" y="4961"/>
                  <a:pt x="16403" y="5137"/>
                  <a:pt x="16328" y="5208"/>
                </a:cubicBezTo>
                <a:cubicBezTo>
                  <a:pt x="16169" y="5359"/>
                  <a:pt x="16122" y="5393"/>
                  <a:pt x="16058" y="5416"/>
                </a:cubicBezTo>
                <a:cubicBezTo>
                  <a:pt x="15976" y="5445"/>
                  <a:pt x="15772" y="5456"/>
                  <a:pt x="15739" y="5432"/>
                </a:cubicBezTo>
                <a:cubicBezTo>
                  <a:pt x="15703" y="5407"/>
                  <a:pt x="15528" y="5416"/>
                  <a:pt x="15392" y="5451"/>
                </a:cubicBezTo>
                <a:cubicBezTo>
                  <a:pt x="15328" y="5467"/>
                  <a:pt x="15114" y="5507"/>
                  <a:pt x="14916" y="5537"/>
                </a:cubicBezTo>
                <a:cubicBezTo>
                  <a:pt x="14719" y="5568"/>
                  <a:pt x="14461" y="5611"/>
                  <a:pt x="14344" y="5635"/>
                </a:cubicBezTo>
                <a:cubicBezTo>
                  <a:pt x="14107" y="5684"/>
                  <a:pt x="13960" y="5676"/>
                  <a:pt x="13895" y="5612"/>
                </a:cubicBezTo>
                <a:cubicBezTo>
                  <a:pt x="13840" y="5557"/>
                  <a:pt x="13763" y="5543"/>
                  <a:pt x="13735" y="5582"/>
                </a:cubicBezTo>
                <a:cubicBezTo>
                  <a:pt x="13714" y="5609"/>
                  <a:pt x="13708" y="5610"/>
                  <a:pt x="13682" y="5584"/>
                </a:cubicBezTo>
                <a:cubicBezTo>
                  <a:pt x="13665" y="5568"/>
                  <a:pt x="13626" y="5555"/>
                  <a:pt x="13595" y="5558"/>
                </a:cubicBezTo>
                <a:cubicBezTo>
                  <a:pt x="13564" y="5562"/>
                  <a:pt x="13411" y="5572"/>
                  <a:pt x="13255" y="5579"/>
                </a:cubicBezTo>
                <a:cubicBezTo>
                  <a:pt x="13099" y="5586"/>
                  <a:pt x="12859" y="5602"/>
                  <a:pt x="12722" y="5614"/>
                </a:cubicBezTo>
                <a:cubicBezTo>
                  <a:pt x="12586" y="5627"/>
                  <a:pt x="12466" y="5631"/>
                  <a:pt x="12456" y="5624"/>
                </a:cubicBezTo>
                <a:cubicBezTo>
                  <a:pt x="12446" y="5617"/>
                  <a:pt x="12379" y="5620"/>
                  <a:pt x="12310" y="5631"/>
                </a:cubicBezTo>
                <a:cubicBezTo>
                  <a:pt x="12193" y="5650"/>
                  <a:pt x="12181" y="5648"/>
                  <a:pt x="12116" y="5598"/>
                </a:cubicBezTo>
                <a:cubicBezTo>
                  <a:pt x="12064" y="5559"/>
                  <a:pt x="12032" y="5549"/>
                  <a:pt x="11991" y="5558"/>
                </a:cubicBezTo>
                <a:cubicBezTo>
                  <a:pt x="11961" y="5565"/>
                  <a:pt x="11888" y="5575"/>
                  <a:pt x="11831" y="5582"/>
                </a:cubicBezTo>
                <a:cubicBezTo>
                  <a:pt x="11710" y="5596"/>
                  <a:pt x="11442" y="5699"/>
                  <a:pt x="11323" y="5776"/>
                </a:cubicBezTo>
                <a:cubicBezTo>
                  <a:pt x="11279" y="5805"/>
                  <a:pt x="11195" y="5847"/>
                  <a:pt x="11137" y="5869"/>
                </a:cubicBezTo>
                <a:lnTo>
                  <a:pt x="11032" y="5909"/>
                </a:lnTo>
                <a:lnTo>
                  <a:pt x="10898" y="5834"/>
                </a:lnTo>
                <a:cubicBezTo>
                  <a:pt x="10825" y="5793"/>
                  <a:pt x="10753" y="5762"/>
                  <a:pt x="10740" y="5762"/>
                </a:cubicBezTo>
                <a:cubicBezTo>
                  <a:pt x="10727" y="5762"/>
                  <a:pt x="10684" y="5740"/>
                  <a:pt x="10645" y="5715"/>
                </a:cubicBezTo>
                <a:cubicBezTo>
                  <a:pt x="10540" y="5649"/>
                  <a:pt x="10286" y="5505"/>
                  <a:pt x="10273" y="5505"/>
                </a:cubicBezTo>
                <a:cubicBezTo>
                  <a:pt x="10267" y="5505"/>
                  <a:pt x="10262" y="5534"/>
                  <a:pt x="10262" y="5568"/>
                </a:cubicBezTo>
                <a:cubicBezTo>
                  <a:pt x="10262" y="5629"/>
                  <a:pt x="10218" y="5693"/>
                  <a:pt x="10199" y="5659"/>
                </a:cubicBezTo>
                <a:cubicBezTo>
                  <a:pt x="10193" y="5649"/>
                  <a:pt x="10183" y="5589"/>
                  <a:pt x="10176" y="5526"/>
                </a:cubicBezTo>
                <a:cubicBezTo>
                  <a:pt x="10160" y="5387"/>
                  <a:pt x="10108" y="5207"/>
                  <a:pt x="10053" y="5103"/>
                </a:cubicBezTo>
                <a:cubicBezTo>
                  <a:pt x="10031" y="5061"/>
                  <a:pt x="10004" y="4966"/>
                  <a:pt x="9994" y="4890"/>
                </a:cubicBezTo>
                <a:cubicBezTo>
                  <a:pt x="9975" y="4752"/>
                  <a:pt x="9974" y="4703"/>
                  <a:pt x="9981" y="4399"/>
                </a:cubicBezTo>
                <a:cubicBezTo>
                  <a:pt x="9984" y="4280"/>
                  <a:pt x="9977" y="4223"/>
                  <a:pt x="9954" y="4184"/>
                </a:cubicBezTo>
                <a:cubicBezTo>
                  <a:pt x="9937" y="4155"/>
                  <a:pt x="9927" y="4125"/>
                  <a:pt x="9933" y="4119"/>
                </a:cubicBezTo>
                <a:cubicBezTo>
                  <a:pt x="9938" y="4112"/>
                  <a:pt x="9930" y="4062"/>
                  <a:pt x="9913" y="4006"/>
                </a:cubicBezTo>
                <a:cubicBezTo>
                  <a:pt x="9894" y="3941"/>
                  <a:pt x="9885" y="3847"/>
                  <a:pt x="9888" y="3742"/>
                </a:cubicBezTo>
                <a:cubicBezTo>
                  <a:pt x="9893" y="3563"/>
                  <a:pt x="9872" y="3342"/>
                  <a:pt x="9848" y="3307"/>
                </a:cubicBezTo>
                <a:cubicBezTo>
                  <a:pt x="9839" y="3295"/>
                  <a:pt x="9828" y="3256"/>
                  <a:pt x="9823" y="3221"/>
                </a:cubicBezTo>
                <a:cubicBezTo>
                  <a:pt x="9797" y="3047"/>
                  <a:pt x="9688" y="2698"/>
                  <a:pt x="9654" y="2681"/>
                </a:cubicBezTo>
                <a:cubicBezTo>
                  <a:pt x="9645" y="2677"/>
                  <a:pt x="9612" y="2649"/>
                  <a:pt x="9580" y="2618"/>
                </a:cubicBezTo>
                <a:cubicBezTo>
                  <a:pt x="9530" y="2571"/>
                  <a:pt x="9500" y="2562"/>
                  <a:pt x="9396" y="2559"/>
                </a:cubicBezTo>
                <a:close/>
                <a:moveTo>
                  <a:pt x="18097" y="3901"/>
                </a:moveTo>
                <a:cubicBezTo>
                  <a:pt x="18087" y="3894"/>
                  <a:pt x="18078" y="3902"/>
                  <a:pt x="18078" y="3920"/>
                </a:cubicBezTo>
                <a:cubicBezTo>
                  <a:pt x="18078" y="3957"/>
                  <a:pt x="18090" y="3963"/>
                  <a:pt x="18106" y="3934"/>
                </a:cubicBezTo>
                <a:cubicBezTo>
                  <a:pt x="18112" y="3923"/>
                  <a:pt x="18108" y="3908"/>
                  <a:pt x="18097" y="3901"/>
                </a:cubicBezTo>
                <a:close/>
                <a:moveTo>
                  <a:pt x="18230" y="3910"/>
                </a:moveTo>
                <a:cubicBezTo>
                  <a:pt x="18220" y="3910"/>
                  <a:pt x="18211" y="3920"/>
                  <a:pt x="18211" y="3932"/>
                </a:cubicBezTo>
                <a:cubicBezTo>
                  <a:pt x="18211" y="3943"/>
                  <a:pt x="18220" y="3955"/>
                  <a:pt x="18230" y="3955"/>
                </a:cubicBezTo>
                <a:cubicBezTo>
                  <a:pt x="18241" y="3955"/>
                  <a:pt x="18247" y="3943"/>
                  <a:pt x="18247" y="3932"/>
                </a:cubicBezTo>
                <a:cubicBezTo>
                  <a:pt x="18247" y="3920"/>
                  <a:pt x="18241" y="3910"/>
                  <a:pt x="18230" y="3910"/>
                </a:cubicBezTo>
                <a:close/>
                <a:moveTo>
                  <a:pt x="21545" y="7950"/>
                </a:moveTo>
                <a:cubicBezTo>
                  <a:pt x="21519" y="7950"/>
                  <a:pt x="21492" y="7959"/>
                  <a:pt x="21485" y="7971"/>
                </a:cubicBezTo>
                <a:cubicBezTo>
                  <a:pt x="21479" y="7983"/>
                  <a:pt x="21498" y="7994"/>
                  <a:pt x="21532" y="7994"/>
                </a:cubicBezTo>
                <a:cubicBezTo>
                  <a:pt x="21564" y="7994"/>
                  <a:pt x="21591" y="7982"/>
                  <a:pt x="21591" y="7971"/>
                </a:cubicBezTo>
                <a:cubicBezTo>
                  <a:pt x="21591" y="7959"/>
                  <a:pt x="21570" y="7950"/>
                  <a:pt x="21545" y="7950"/>
                </a:cubicBezTo>
                <a:close/>
                <a:moveTo>
                  <a:pt x="21435" y="7994"/>
                </a:moveTo>
                <a:cubicBezTo>
                  <a:pt x="21421" y="7994"/>
                  <a:pt x="21400" y="8001"/>
                  <a:pt x="21382" y="8015"/>
                </a:cubicBezTo>
                <a:cubicBezTo>
                  <a:pt x="21359" y="8032"/>
                  <a:pt x="21361" y="8036"/>
                  <a:pt x="21394" y="8036"/>
                </a:cubicBezTo>
                <a:cubicBezTo>
                  <a:pt x="21417" y="8036"/>
                  <a:pt x="21443" y="8027"/>
                  <a:pt x="21449" y="8015"/>
                </a:cubicBezTo>
                <a:cubicBezTo>
                  <a:pt x="21457" y="8001"/>
                  <a:pt x="21448" y="7994"/>
                  <a:pt x="21435" y="7994"/>
                </a:cubicBezTo>
                <a:close/>
                <a:moveTo>
                  <a:pt x="19731" y="8401"/>
                </a:moveTo>
                <a:lnTo>
                  <a:pt x="19678" y="8412"/>
                </a:lnTo>
                <a:cubicBezTo>
                  <a:pt x="19650" y="8419"/>
                  <a:pt x="19623" y="8432"/>
                  <a:pt x="19617" y="8443"/>
                </a:cubicBezTo>
                <a:cubicBezTo>
                  <a:pt x="19611" y="8453"/>
                  <a:pt x="19589" y="8461"/>
                  <a:pt x="19570" y="8461"/>
                </a:cubicBezTo>
                <a:cubicBezTo>
                  <a:pt x="19551" y="8461"/>
                  <a:pt x="19532" y="8478"/>
                  <a:pt x="19526" y="8499"/>
                </a:cubicBezTo>
                <a:cubicBezTo>
                  <a:pt x="19520" y="8519"/>
                  <a:pt x="19497" y="8566"/>
                  <a:pt x="19477" y="8602"/>
                </a:cubicBezTo>
                <a:lnTo>
                  <a:pt x="19441" y="8667"/>
                </a:lnTo>
                <a:lnTo>
                  <a:pt x="19524" y="8623"/>
                </a:lnTo>
                <a:cubicBezTo>
                  <a:pt x="19569" y="8598"/>
                  <a:pt x="19612" y="8557"/>
                  <a:pt x="19619" y="8534"/>
                </a:cubicBezTo>
                <a:cubicBezTo>
                  <a:pt x="19626" y="8510"/>
                  <a:pt x="19653" y="8473"/>
                  <a:pt x="19680" y="8447"/>
                </a:cubicBezTo>
                <a:lnTo>
                  <a:pt x="19731" y="8401"/>
                </a:lnTo>
                <a:close/>
                <a:moveTo>
                  <a:pt x="19735" y="8494"/>
                </a:moveTo>
                <a:cubicBezTo>
                  <a:pt x="19730" y="8492"/>
                  <a:pt x="19719" y="8501"/>
                  <a:pt x="19706" y="8525"/>
                </a:cubicBezTo>
                <a:cubicBezTo>
                  <a:pt x="19691" y="8551"/>
                  <a:pt x="19691" y="8567"/>
                  <a:pt x="19704" y="8567"/>
                </a:cubicBezTo>
                <a:cubicBezTo>
                  <a:pt x="19714" y="8567"/>
                  <a:pt x="19727" y="8552"/>
                  <a:pt x="19733" y="8534"/>
                </a:cubicBezTo>
                <a:cubicBezTo>
                  <a:pt x="19742" y="8509"/>
                  <a:pt x="19741" y="8496"/>
                  <a:pt x="19735" y="8494"/>
                </a:cubicBezTo>
                <a:close/>
                <a:moveTo>
                  <a:pt x="4642" y="11276"/>
                </a:moveTo>
                <a:cubicBezTo>
                  <a:pt x="4640" y="11278"/>
                  <a:pt x="4638" y="11284"/>
                  <a:pt x="4638" y="11297"/>
                </a:cubicBezTo>
                <a:cubicBezTo>
                  <a:pt x="4637" y="11319"/>
                  <a:pt x="4640" y="11332"/>
                  <a:pt x="4646" y="11325"/>
                </a:cubicBezTo>
                <a:cubicBezTo>
                  <a:pt x="4653" y="11318"/>
                  <a:pt x="4654" y="11298"/>
                  <a:pt x="4649" y="11283"/>
                </a:cubicBezTo>
                <a:cubicBezTo>
                  <a:pt x="4646" y="11274"/>
                  <a:pt x="4644" y="11273"/>
                  <a:pt x="4642" y="11276"/>
                </a:cubicBezTo>
                <a:close/>
                <a:moveTo>
                  <a:pt x="5249" y="12968"/>
                </a:moveTo>
                <a:cubicBezTo>
                  <a:pt x="5232" y="12968"/>
                  <a:pt x="5223" y="12977"/>
                  <a:pt x="5230" y="12989"/>
                </a:cubicBezTo>
                <a:cubicBezTo>
                  <a:pt x="5236" y="13001"/>
                  <a:pt x="5245" y="13010"/>
                  <a:pt x="5249" y="13010"/>
                </a:cubicBezTo>
                <a:cubicBezTo>
                  <a:pt x="5253" y="13010"/>
                  <a:pt x="5261" y="13001"/>
                  <a:pt x="5268" y="12989"/>
                </a:cubicBezTo>
                <a:cubicBezTo>
                  <a:pt x="5274" y="12977"/>
                  <a:pt x="5266" y="12968"/>
                  <a:pt x="5249" y="12968"/>
                </a:cubicBezTo>
                <a:close/>
                <a:moveTo>
                  <a:pt x="4915" y="13227"/>
                </a:moveTo>
                <a:cubicBezTo>
                  <a:pt x="4857" y="13215"/>
                  <a:pt x="4855" y="13287"/>
                  <a:pt x="4911" y="13412"/>
                </a:cubicBezTo>
                <a:lnTo>
                  <a:pt x="4963" y="13531"/>
                </a:lnTo>
                <a:lnTo>
                  <a:pt x="4980" y="13466"/>
                </a:lnTo>
                <a:cubicBezTo>
                  <a:pt x="5002" y="13384"/>
                  <a:pt x="4962" y="13238"/>
                  <a:pt x="4915" y="13227"/>
                </a:cubicBezTo>
                <a:close/>
                <a:moveTo>
                  <a:pt x="4644" y="13531"/>
                </a:moveTo>
                <a:cubicBezTo>
                  <a:pt x="4643" y="13536"/>
                  <a:pt x="4646" y="13552"/>
                  <a:pt x="4653" y="13578"/>
                </a:cubicBezTo>
                <a:cubicBezTo>
                  <a:pt x="4661" y="13612"/>
                  <a:pt x="4681" y="13661"/>
                  <a:pt x="4695" y="13686"/>
                </a:cubicBezTo>
                <a:cubicBezTo>
                  <a:pt x="4709" y="13711"/>
                  <a:pt x="4722" y="13728"/>
                  <a:pt x="4725" y="13725"/>
                </a:cubicBezTo>
                <a:cubicBezTo>
                  <a:pt x="4737" y="13711"/>
                  <a:pt x="4690" y="13566"/>
                  <a:pt x="4665" y="13543"/>
                </a:cubicBezTo>
                <a:cubicBezTo>
                  <a:pt x="4654" y="13532"/>
                  <a:pt x="4646" y="13526"/>
                  <a:pt x="4644" y="13531"/>
                </a:cubicBezTo>
                <a:close/>
                <a:moveTo>
                  <a:pt x="3575" y="14366"/>
                </a:moveTo>
                <a:cubicBezTo>
                  <a:pt x="3572" y="14364"/>
                  <a:pt x="3566" y="14380"/>
                  <a:pt x="3560" y="14410"/>
                </a:cubicBezTo>
                <a:cubicBezTo>
                  <a:pt x="3552" y="14450"/>
                  <a:pt x="3548" y="14495"/>
                  <a:pt x="3554" y="14511"/>
                </a:cubicBezTo>
                <a:cubicBezTo>
                  <a:pt x="3573" y="14568"/>
                  <a:pt x="3601" y="14539"/>
                  <a:pt x="3590" y="14473"/>
                </a:cubicBezTo>
                <a:cubicBezTo>
                  <a:pt x="3583" y="14437"/>
                  <a:pt x="3578" y="14392"/>
                  <a:pt x="3577" y="14373"/>
                </a:cubicBezTo>
                <a:cubicBezTo>
                  <a:pt x="3577" y="14368"/>
                  <a:pt x="3576" y="14366"/>
                  <a:pt x="3575" y="14366"/>
                </a:cubicBezTo>
                <a:close/>
                <a:moveTo>
                  <a:pt x="3457" y="14473"/>
                </a:moveTo>
                <a:cubicBezTo>
                  <a:pt x="3453" y="14471"/>
                  <a:pt x="3450" y="14489"/>
                  <a:pt x="3450" y="14520"/>
                </a:cubicBezTo>
                <a:cubicBezTo>
                  <a:pt x="3450" y="14561"/>
                  <a:pt x="3454" y="14576"/>
                  <a:pt x="3459" y="14555"/>
                </a:cubicBezTo>
                <a:cubicBezTo>
                  <a:pt x="3463" y="14535"/>
                  <a:pt x="3463" y="14503"/>
                  <a:pt x="3459" y="14483"/>
                </a:cubicBezTo>
                <a:cubicBezTo>
                  <a:pt x="3457" y="14477"/>
                  <a:pt x="3458" y="14474"/>
                  <a:pt x="3457" y="14473"/>
                </a:cubicBezTo>
                <a:close/>
                <a:moveTo>
                  <a:pt x="15722" y="16327"/>
                </a:moveTo>
                <a:cubicBezTo>
                  <a:pt x="15711" y="16327"/>
                  <a:pt x="15696" y="16336"/>
                  <a:pt x="15690" y="16348"/>
                </a:cubicBezTo>
                <a:cubicBezTo>
                  <a:pt x="15683" y="16360"/>
                  <a:pt x="15686" y="16369"/>
                  <a:pt x="15696" y="16369"/>
                </a:cubicBezTo>
                <a:cubicBezTo>
                  <a:pt x="15707" y="16369"/>
                  <a:pt x="15722" y="16360"/>
                  <a:pt x="15728" y="16348"/>
                </a:cubicBezTo>
                <a:cubicBezTo>
                  <a:pt x="15734" y="16336"/>
                  <a:pt x="15732" y="16327"/>
                  <a:pt x="15722" y="16327"/>
                </a:cubicBezTo>
                <a:close/>
                <a:moveTo>
                  <a:pt x="15722" y="16561"/>
                </a:moveTo>
                <a:cubicBezTo>
                  <a:pt x="15711" y="16561"/>
                  <a:pt x="15696" y="16570"/>
                  <a:pt x="15690" y="16582"/>
                </a:cubicBezTo>
                <a:cubicBezTo>
                  <a:pt x="15683" y="16593"/>
                  <a:pt x="15686" y="16603"/>
                  <a:pt x="15696" y="16603"/>
                </a:cubicBezTo>
                <a:cubicBezTo>
                  <a:pt x="15707" y="16603"/>
                  <a:pt x="15722" y="16593"/>
                  <a:pt x="15728" y="16582"/>
                </a:cubicBezTo>
                <a:cubicBezTo>
                  <a:pt x="15734" y="16570"/>
                  <a:pt x="15732" y="16561"/>
                  <a:pt x="15722" y="16561"/>
                </a:cubicBezTo>
                <a:close/>
                <a:moveTo>
                  <a:pt x="1884" y="16822"/>
                </a:moveTo>
                <a:cubicBezTo>
                  <a:pt x="1882" y="16825"/>
                  <a:pt x="1882" y="16833"/>
                  <a:pt x="1882" y="16846"/>
                </a:cubicBezTo>
                <a:cubicBezTo>
                  <a:pt x="1881" y="16868"/>
                  <a:pt x="1884" y="16881"/>
                  <a:pt x="1890" y="16874"/>
                </a:cubicBezTo>
                <a:cubicBezTo>
                  <a:pt x="1897" y="16867"/>
                  <a:pt x="1898" y="16847"/>
                  <a:pt x="1892" y="16832"/>
                </a:cubicBezTo>
                <a:cubicBezTo>
                  <a:pt x="1889" y="16823"/>
                  <a:pt x="1886" y="16820"/>
                  <a:pt x="1884" y="16822"/>
                </a:cubicBezTo>
                <a:close/>
                <a:moveTo>
                  <a:pt x="12156" y="16913"/>
                </a:moveTo>
                <a:cubicBezTo>
                  <a:pt x="12129" y="16925"/>
                  <a:pt x="12122" y="16969"/>
                  <a:pt x="12143" y="16993"/>
                </a:cubicBezTo>
                <a:cubicBezTo>
                  <a:pt x="12162" y="17014"/>
                  <a:pt x="12163" y="17012"/>
                  <a:pt x="12173" y="16956"/>
                </a:cubicBezTo>
                <a:cubicBezTo>
                  <a:pt x="12179" y="16919"/>
                  <a:pt x="12174" y="16906"/>
                  <a:pt x="12156" y="16913"/>
                </a:cubicBezTo>
                <a:close/>
                <a:moveTo>
                  <a:pt x="15588" y="17304"/>
                </a:moveTo>
                <a:cubicBezTo>
                  <a:pt x="15578" y="17304"/>
                  <a:pt x="15565" y="17313"/>
                  <a:pt x="15559" y="17325"/>
                </a:cubicBezTo>
                <a:cubicBezTo>
                  <a:pt x="15552" y="17337"/>
                  <a:pt x="15555" y="17346"/>
                  <a:pt x="15565" y="17346"/>
                </a:cubicBezTo>
                <a:cubicBezTo>
                  <a:pt x="15576" y="17346"/>
                  <a:pt x="15588" y="17337"/>
                  <a:pt x="15595" y="17325"/>
                </a:cubicBezTo>
                <a:cubicBezTo>
                  <a:pt x="15601" y="17313"/>
                  <a:pt x="15599" y="17304"/>
                  <a:pt x="15588" y="17304"/>
                </a:cubicBezTo>
                <a:close/>
                <a:moveTo>
                  <a:pt x="7149" y="17306"/>
                </a:moveTo>
                <a:cubicBezTo>
                  <a:pt x="7144" y="17305"/>
                  <a:pt x="7138" y="17307"/>
                  <a:pt x="7134" y="17311"/>
                </a:cubicBezTo>
                <a:cubicBezTo>
                  <a:pt x="7129" y="17317"/>
                  <a:pt x="7129" y="17333"/>
                  <a:pt x="7136" y="17346"/>
                </a:cubicBezTo>
                <a:cubicBezTo>
                  <a:pt x="7152" y="17374"/>
                  <a:pt x="7185" y="17375"/>
                  <a:pt x="7185" y="17348"/>
                </a:cubicBezTo>
                <a:cubicBezTo>
                  <a:pt x="7185" y="17329"/>
                  <a:pt x="7165" y="17308"/>
                  <a:pt x="7149" y="17306"/>
                </a:cubicBezTo>
                <a:close/>
                <a:moveTo>
                  <a:pt x="11759" y="17524"/>
                </a:moveTo>
                <a:cubicBezTo>
                  <a:pt x="11755" y="17525"/>
                  <a:pt x="11754" y="17529"/>
                  <a:pt x="11754" y="17535"/>
                </a:cubicBezTo>
                <a:cubicBezTo>
                  <a:pt x="11754" y="17548"/>
                  <a:pt x="11763" y="17559"/>
                  <a:pt x="11773" y="17559"/>
                </a:cubicBezTo>
                <a:cubicBezTo>
                  <a:pt x="11784" y="17559"/>
                  <a:pt x="11790" y="17554"/>
                  <a:pt x="11790" y="17549"/>
                </a:cubicBezTo>
                <a:cubicBezTo>
                  <a:pt x="11790" y="17544"/>
                  <a:pt x="11784" y="17533"/>
                  <a:pt x="11773" y="17526"/>
                </a:cubicBezTo>
                <a:cubicBezTo>
                  <a:pt x="11768" y="17522"/>
                  <a:pt x="11762" y="17522"/>
                  <a:pt x="11759" y="17524"/>
                </a:cubicBezTo>
                <a:close/>
                <a:moveTo>
                  <a:pt x="10767" y="17949"/>
                </a:moveTo>
                <a:cubicBezTo>
                  <a:pt x="10754" y="17955"/>
                  <a:pt x="10765" y="17958"/>
                  <a:pt x="10791" y="17958"/>
                </a:cubicBezTo>
                <a:cubicBezTo>
                  <a:pt x="10817" y="17958"/>
                  <a:pt x="10827" y="17955"/>
                  <a:pt x="10814" y="17949"/>
                </a:cubicBezTo>
                <a:cubicBezTo>
                  <a:pt x="10801" y="17943"/>
                  <a:pt x="10780" y="17943"/>
                  <a:pt x="10767" y="17949"/>
                </a:cubicBezTo>
                <a:close/>
                <a:moveTo>
                  <a:pt x="14705" y="18204"/>
                </a:moveTo>
                <a:cubicBezTo>
                  <a:pt x="14703" y="18206"/>
                  <a:pt x="14701" y="18215"/>
                  <a:pt x="14701" y="18227"/>
                </a:cubicBezTo>
                <a:cubicBezTo>
                  <a:pt x="14700" y="18250"/>
                  <a:pt x="14703" y="18262"/>
                  <a:pt x="14709" y="18255"/>
                </a:cubicBezTo>
                <a:cubicBezTo>
                  <a:pt x="14715" y="18248"/>
                  <a:pt x="14717" y="18228"/>
                  <a:pt x="14711" y="18213"/>
                </a:cubicBezTo>
                <a:cubicBezTo>
                  <a:pt x="14708" y="18205"/>
                  <a:pt x="14707" y="18202"/>
                  <a:pt x="14705" y="18204"/>
                </a:cubicBezTo>
                <a:close/>
                <a:moveTo>
                  <a:pt x="14828" y="18409"/>
                </a:moveTo>
                <a:cubicBezTo>
                  <a:pt x="14817" y="18409"/>
                  <a:pt x="14828" y="18428"/>
                  <a:pt x="14853" y="18452"/>
                </a:cubicBezTo>
                <a:cubicBezTo>
                  <a:pt x="14892" y="18490"/>
                  <a:pt x="14894" y="18499"/>
                  <a:pt x="14868" y="18519"/>
                </a:cubicBezTo>
                <a:cubicBezTo>
                  <a:pt x="14842" y="18540"/>
                  <a:pt x="14844" y="18550"/>
                  <a:pt x="14887" y="18599"/>
                </a:cubicBezTo>
                <a:cubicBezTo>
                  <a:pt x="14933" y="18652"/>
                  <a:pt x="14936" y="18652"/>
                  <a:pt x="14967" y="18617"/>
                </a:cubicBezTo>
                <a:cubicBezTo>
                  <a:pt x="14998" y="18583"/>
                  <a:pt x="14995" y="18577"/>
                  <a:pt x="14923" y="18496"/>
                </a:cubicBezTo>
                <a:cubicBezTo>
                  <a:pt x="14881" y="18449"/>
                  <a:pt x="14838" y="18409"/>
                  <a:pt x="14828" y="18409"/>
                </a:cubicBezTo>
                <a:close/>
                <a:moveTo>
                  <a:pt x="8485" y="19055"/>
                </a:moveTo>
                <a:cubicBezTo>
                  <a:pt x="8476" y="19055"/>
                  <a:pt x="8468" y="19057"/>
                  <a:pt x="8461" y="19062"/>
                </a:cubicBezTo>
                <a:cubicBezTo>
                  <a:pt x="8449" y="19070"/>
                  <a:pt x="8433" y="19078"/>
                  <a:pt x="8423" y="19078"/>
                </a:cubicBezTo>
                <a:cubicBezTo>
                  <a:pt x="8414" y="19078"/>
                  <a:pt x="8401" y="19092"/>
                  <a:pt x="8396" y="19108"/>
                </a:cubicBezTo>
                <a:cubicBezTo>
                  <a:pt x="8390" y="19129"/>
                  <a:pt x="8397" y="19134"/>
                  <a:pt x="8419" y="19125"/>
                </a:cubicBezTo>
                <a:cubicBezTo>
                  <a:pt x="8439" y="19116"/>
                  <a:pt x="8455" y="19124"/>
                  <a:pt x="8461" y="19143"/>
                </a:cubicBezTo>
                <a:cubicBezTo>
                  <a:pt x="8482" y="19205"/>
                  <a:pt x="8544" y="19164"/>
                  <a:pt x="8544" y="19090"/>
                </a:cubicBezTo>
                <a:cubicBezTo>
                  <a:pt x="8544" y="19070"/>
                  <a:pt x="8511" y="19054"/>
                  <a:pt x="8485" y="19055"/>
                </a:cubicBezTo>
                <a:close/>
                <a:moveTo>
                  <a:pt x="510" y="19195"/>
                </a:moveTo>
                <a:cubicBezTo>
                  <a:pt x="407" y="19191"/>
                  <a:pt x="345" y="19196"/>
                  <a:pt x="333" y="19209"/>
                </a:cubicBezTo>
                <a:cubicBezTo>
                  <a:pt x="328" y="19213"/>
                  <a:pt x="336" y="19240"/>
                  <a:pt x="347" y="19270"/>
                </a:cubicBezTo>
                <a:cubicBezTo>
                  <a:pt x="373" y="19334"/>
                  <a:pt x="431" y="19339"/>
                  <a:pt x="478" y="19281"/>
                </a:cubicBezTo>
                <a:cubicBezTo>
                  <a:pt x="497" y="19258"/>
                  <a:pt x="533" y="19232"/>
                  <a:pt x="559" y="19221"/>
                </a:cubicBezTo>
                <a:cubicBezTo>
                  <a:pt x="600" y="19202"/>
                  <a:pt x="593" y="19198"/>
                  <a:pt x="510" y="19195"/>
                </a:cubicBezTo>
                <a:close/>
                <a:moveTo>
                  <a:pt x="13874" y="21553"/>
                </a:moveTo>
                <a:cubicBezTo>
                  <a:pt x="13867" y="21552"/>
                  <a:pt x="13857" y="21565"/>
                  <a:pt x="13853" y="21579"/>
                </a:cubicBezTo>
                <a:cubicBezTo>
                  <a:pt x="13849" y="21593"/>
                  <a:pt x="13856" y="21600"/>
                  <a:pt x="13868" y="21595"/>
                </a:cubicBezTo>
                <a:cubicBezTo>
                  <a:pt x="13892" y="21586"/>
                  <a:pt x="13897" y="21556"/>
                  <a:pt x="13874" y="2155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620713"/>
            <a:ext cx="5953125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2821" y="642391"/>
            <a:ext cx="7523162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ajennense5.png"/>
          <p:cNvPicPr>
            <a:picLocks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 flipH="1">
            <a:off x="3756636" y="3018060"/>
            <a:ext cx="1512168" cy="1374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7" extrusionOk="0">
                <a:moveTo>
                  <a:pt x="4944" y="0"/>
                </a:moveTo>
                <a:cubicBezTo>
                  <a:pt x="4929" y="0"/>
                  <a:pt x="4921" y="9"/>
                  <a:pt x="4928" y="21"/>
                </a:cubicBezTo>
                <a:cubicBezTo>
                  <a:pt x="4934" y="33"/>
                  <a:pt x="4952" y="42"/>
                  <a:pt x="4968" y="42"/>
                </a:cubicBezTo>
                <a:cubicBezTo>
                  <a:pt x="4983" y="42"/>
                  <a:pt x="4991" y="33"/>
                  <a:pt x="4985" y="21"/>
                </a:cubicBezTo>
                <a:cubicBezTo>
                  <a:pt x="4978" y="9"/>
                  <a:pt x="4960" y="0"/>
                  <a:pt x="4944" y="0"/>
                </a:cubicBezTo>
                <a:close/>
                <a:moveTo>
                  <a:pt x="9396" y="2559"/>
                </a:moveTo>
                <a:cubicBezTo>
                  <a:pt x="9309" y="2557"/>
                  <a:pt x="9262" y="2568"/>
                  <a:pt x="9239" y="2590"/>
                </a:cubicBezTo>
                <a:cubicBezTo>
                  <a:pt x="9213" y="2616"/>
                  <a:pt x="9201" y="2616"/>
                  <a:pt x="9178" y="2595"/>
                </a:cubicBezTo>
                <a:cubicBezTo>
                  <a:pt x="9155" y="2573"/>
                  <a:pt x="9136" y="2571"/>
                  <a:pt x="9091" y="2592"/>
                </a:cubicBezTo>
                <a:cubicBezTo>
                  <a:pt x="9047" y="2613"/>
                  <a:pt x="9016" y="2613"/>
                  <a:pt x="8939" y="2592"/>
                </a:cubicBezTo>
                <a:cubicBezTo>
                  <a:pt x="8852" y="2569"/>
                  <a:pt x="8839" y="2570"/>
                  <a:pt x="8823" y="2602"/>
                </a:cubicBezTo>
                <a:cubicBezTo>
                  <a:pt x="8809" y="2630"/>
                  <a:pt x="8799" y="2633"/>
                  <a:pt x="8778" y="2613"/>
                </a:cubicBezTo>
                <a:cubicBezTo>
                  <a:pt x="8685" y="2526"/>
                  <a:pt x="8421" y="2758"/>
                  <a:pt x="8459" y="2894"/>
                </a:cubicBezTo>
                <a:cubicBezTo>
                  <a:pt x="8466" y="2917"/>
                  <a:pt x="8463" y="2947"/>
                  <a:pt x="8453" y="2961"/>
                </a:cubicBezTo>
                <a:cubicBezTo>
                  <a:pt x="8433" y="2990"/>
                  <a:pt x="8409" y="3139"/>
                  <a:pt x="8409" y="3249"/>
                </a:cubicBezTo>
                <a:cubicBezTo>
                  <a:pt x="8408" y="3289"/>
                  <a:pt x="8398" y="3343"/>
                  <a:pt x="8383" y="3368"/>
                </a:cubicBezTo>
                <a:cubicBezTo>
                  <a:pt x="8362" y="3405"/>
                  <a:pt x="8358" y="3467"/>
                  <a:pt x="8366" y="3665"/>
                </a:cubicBezTo>
                <a:cubicBezTo>
                  <a:pt x="8372" y="3804"/>
                  <a:pt x="8385" y="3942"/>
                  <a:pt x="8394" y="3969"/>
                </a:cubicBezTo>
                <a:cubicBezTo>
                  <a:pt x="8405" y="4002"/>
                  <a:pt x="8401" y="4037"/>
                  <a:pt x="8383" y="4076"/>
                </a:cubicBezTo>
                <a:cubicBezTo>
                  <a:pt x="8369" y="4109"/>
                  <a:pt x="8347" y="4218"/>
                  <a:pt x="8335" y="4320"/>
                </a:cubicBezTo>
                <a:cubicBezTo>
                  <a:pt x="8313" y="4491"/>
                  <a:pt x="8315" y="4514"/>
                  <a:pt x="8352" y="4628"/>
                </a:cubicBezTo>
                <a:cubicBezTo>
                  <a:pt x="8404" y="4791"/>
                  <a:pt x="8394" y="5090"/>
                  <a:pt x="8328" y="5283"/>
                </a:cubicBezTo>
                <a:cubicBezTo>
                  <a:pt x="8295" y="5381"/>
                  <a:pt x="8287" y="5437"/>
                  <a:pt x="8294" y="5526"/>
                </a:cubicBezTo>
                <a:cubicBezTo>
                  <a:pt x="8303" y="5619"/>
                  <a:pt x="8298" y="5646"/>
                  <a:pt x="8271" y="5668"/>
                </a:cubicBezTo>
                <a:cubicBezTo>
                  <a:pt x="8253" y="5683"/>
                  <a:pt x="8227" y="5690"/>
                  <a:pt x="8214" y="5685"/>
                </a:cubicBezTo>
                <a:cubicBezTo>
                  <a:pt x="8201" y="5679"/>
                  <a:pt x="8137" y="5718"/>
                  <a:pt x="8070" y="5771"/>
                </a:cubicBezTo>
                <a:cubicBezTo>
                  <a:pt x="7805" y="5985"/>
                  <a:pt x="7505" y="6185"/>
                  <a:pt x="7451" y="6185"/>
                </a:cubicBezTo>
                <a:cubicBezTo>
                  <a:pt x="7430" y="6185"/>
                  <a:pt x="7332" y="6144"/>
                  <a:pt x="7236" y="6094"/>
                </a:cubicBezTo>
                <a:cubicBezTo>
                  <a:pt x="6975" y="5956"/>
                  <a:pt x="6758" y="5875"/>
                  <a:pt x="6724" y="5907"/>
                </a:cubicBezTo>
                <a:cubicBezTo>
                  <a:pt x="6705" y="5924"/>
                  <a:pt x="6693" y="5925"/>
                  <a:pt x="6684" y="5909"/>
                </a:cubicBezTo>
                <a:cubicBezTo>
                  <a:pt x="6677" y="5896"/>
                  <a:pt x="6638" y="5890"/>
                  <a:pt x="6597" y="5893"/>
                </a:cubicBezTo>
                <a:cubicBezTo>
                  <a:pt x="6557" y="5895"/>
                  <a:pt x="6521" y="5890"/>
                  <a:pt x="6515" y="5883"/>
                </a:cubicBezTo>
                <a:cubicBezTo>
                  <a:pt x="6497" y="5863"/>
                  <a:pt x="6414" y="5920"/>
                  <a:pt x="6371" y="5981"/>
                </a:cubicBezTo>
                <a:cubicBezTo>
                  <a:pt x="6348" y="6014"/>
                  <a:pt x="6315" y="6038"/>
                  <a:pt x="6289" y="6038"/>
                </a:cubicBezTo>
                <a:cubicBezTo>
                  <a:pt x="6264" y="6038"/>
                  <a:pt x="6238" y="6047"/>
                  <a:pt x="6232" y="6059"/>
                </a:cubicBezTo>
                <a:cubicBezTo>
                  <a:pt x="6225" y="6070"/>
                  <a:pt x="6197" y="6072"/>
                  <a:pt x="6168" y="6066"/>
                </a:cubicBezTo>
                <a:cubicBezTo>
                  <a:pt x="6130" y="6057"/>
                  <a:pt x="6090" y="6071"/>
                  <a:pt x="6022" y="6119"/>
                </a:cubicBezTo>
                <a:cubicBezTo>
                  <a:pt x="5972" y="6155"/>
                  <a:pt x="5907" y="6185"/>
                  <a:pt x="5879" y="6185"/>
                </a:cubicBezTo>
                <a:cubicBezTo>
                  <a:pt x="5850" y="6185"/>
                  <a:pt x="5822" y="6196"/>
                  <a:pt x="5815" y="6208"/>
                </a:cubicBezTo>
                <a:cubicBezTo>
                  <a:pt x="5809" y="6220"/>
                  <a:pt x="5788" y="6229"/>
                  <a:pt x="5769" y="6229"/>
                </a:cubicBezTo>
                <a:cubicBezTo>
                  <a:pt x="5749" y="6229"/>
                  <a:pt x="5730" y="6239"/>
                  <a:pt x="5726" y="6253"/>
                </a:cubicBezTo>
                <a:cubicBezTo>
                  <a:pt x="5719" y="6278"/>
                  <a:pt x="5578" y="6334"/>
                  <a:pt x="5519" y="6334"/>
                </a:cubicBezTo>
                <a:cubicBezTo>
                  <a:pt x="5501" y="6335"/>
                  <a:pt x="5453" y="6361"/>
                  <a:pt x="5414" y="6393"/>
                </a:cubicBezTo>
                <a:cubicBezTo>
                  <a:pt x="5374" y="6425"/>
                  <a:pt x="5289" y="6465"/>
                  <a:pt x="5223" y="6482"/>
                </a:cubicBezTo>
                <a:cubicBezTo>
                  <a:pt x="5116" y="6509"/>
                  <a:pt x="5098" y="6521"/>
                  <a:pt x="5029" y="6620"/>
                </a:cubicBezTo>
                <a:cubicBezTo>
                  <a:pt x="4987" y="6679"/>
                  <a:pt x="4926" y="6740"/>
                  <a:pt x="4894" y="6757"/>
                </a:cubicBezTo>
                <a:cubicBezTo>
                  <a:pt x="4861" y="6775"/>
                  <a:pt x="4825" y="6804"/>
                  <a:pt x="4813" y="6821"/>
                </a:cubicBezTo>
                <a:cubicBezTo>
                  <a:pt x="4801" y="6838"/>
                  <a:pt x="4779" y="6845"/>
                  <a:pt x="4761" y="6837"/>
                </a:cubicBezTo>
                <a:cubicBezTo>
                  <a:pt x="4743" y="6829"/>
                  <a:pt x="4705" y="6839"/>
                  <a:pt x="4676" y="6856"/>
                </a:cubicBezTo>
                <a:cubicBezTo>
                  <a:pt x="4639" y="6877"/>
                  <a:pt x="4616" y="6878"/>
                  <a:pt x="4602" y="6863"/>
                </a:cubicBezTo>
                <a:cubicBezTo>
                  <a:pt x="4588" y="6847"/>
                  <a:pt x="4564" y="6847"/>
                  <a:pt x="4520" y="6863"/>
                </a:cubicBezTo>
                <a:cubicBezTo>
                  <a:pt x="4485" y="6875"/>
                  <a:pt x="4389" y="6890"/>
                  <a:pt x="4306" y="6898"/>
                </a:cubicBezTo>
                <a:cubicBezTo>
                  <a:pt x="4223" y="6905"/>
                  <a:pt x="4136" y="6927"/>
                  <a:pt x="4114" y="6942"/>
                </a:cubicBezTo>
                <a:cubicBezTo>
                  <a:pt x="4091" y="6958"/>
                  <a:pt x="4049" y="6965"/>
                  <a:pt x="4014" y="6958"/>
                </a:cubicBezTo>
                <a:cubicBezTo>
                  <a:pt x="3981" y="6953"/>
                  <a:pt x="3939" y="6955"/>
                  <a:pt x="3921" y="6963"/>
                </a:cubicBezTo>
                <a:cubicBezTo>
                  <a:pt x="3893" y="6977"/>
                  <a:pt x="3827" y="6989"/>
                  <a:pt x="3721" y="6998"/>
                </a:cubicBezTo>
                <a:cubicBezTo>
                  <a:pt x="3700" y="7000"/>
                  <a:pt x="3676" y="7011"/>
                  <a:pt x="3670" y="7022"/>
                </a:cubicBezTo>
                <a:cubicBezTo>
                  <a:pt x="3664" y="7032"/>
                  <a:pt x="3616" y="7045"/>
                  <a:pt x="3562" y="7050"/>
                </a:cubicBezTo>
                <a:cubicBezTo>
                  <a:pt x="3367" y="7067"/>
                  <a:pt x="3266" y="7077"/>
                  <a:pt x="3266" y="7080"/>
                </a:cubicBezTo>
                <a:cubicBezTo>
                  <a:pt x="3266" y="7082"/>
                  <a:pt x="3243" y="7088"/>
                  <a:pt x="3213" y="7092"/>
                </a:cubicBezTo>
                <a:cubicBezTo>
                  <a:pt x="3184" y="7096"/>
                  <a:pt x="3140" y="7112"/>
                  <a:pt x="3116" y="7129"/>
                </a:cubicBezTo>
                <a:cubicBezTo>
                  <a:pt x="3070" y="7164"/>
                  <a:pt x="3051" y="7156"/>
                  <a:pt x="3051" y="7101"/>
                </a:cubicBezTo>
                <a:cubicBezTo>
                  <a:pt x="3051" y="7081"/>
                  <a:pt x="3008" y="7042"/>
                  <a:pt x="2947" y="7008"/>
                </a:cubicBezTo>
                <a:cubicBezTo>
                  <a:pt x="2867" y="6962"/>
                  <a:pt x="2837" y="6930"/>
                  <a:pt x="2806" y="6858"/>
                </a:cubicBezTo>
                <a:cubicBezTo>
                  <a:pt x="2784" y="6807"/>
                  <a:pt x="2749" y="6747"/>
                  <a:pt x="2727" y="6725"/>
                </a:cubicBezTo>
                <a:cubicBezTo>
                  <a:pt x="2706" y="6703"/>
                  <a:pt x="2674" y="6657"/>
                  <a:pt x="2658" y="6622"/>
                </a:cubicBezTo>
                <a:cubicBezTo>
                  <a:pt x="2642" y="6587"/>
                  <a:pt x="2623" y="6553"/>
                  <a:pt x="2615" y="6547"/>
                </a:cubicBezTo>
                <a:cubicBezTo>
                  <a:pt x="2608" y="6541"/>
                  <a:pt x="2546" y="6461"/>
                  <a:pt x="2476" y="6367"/>
                </a:cubicBezTo>
                <a:cubicBezTo>
                  <a:pt x="2406" y="6274"/>
                  <a:pt x="2333" y="6178"/>
                  <a:pt x="2315" y="6154"/>
                </a:cubicBezTo>
                <a:cubicBezTo>
                  <a:pt x="2298" y="6131"/>
                  <a:pt x="2259" y="6091"/>
                  <a:pt x="2229" y="6066"/>
                </a:cubicBezTo>
                <a:cubicBezTo>
                  <a:pt x="2173" y="6020"/>
                  <a:pt x="2172" y="6017"/>
                  <a:pt x="2203" y="5958"/>
                </a:cubicBezTo>
                <a:cubicBezTo>
                  <a:pt x="2221" y="5925"/>
                  <a:pt x="2254" y="5896"/>
                  <a:pt x="2275" y="5893"/>
                </a:cubicBezTo>
                <a:cubicBezTo>
                  <a:pt x="2297" y="5889"/>
                  <a:pt x="2313" y="5872"/>
                  <a:pt x="2313" y="5855"/>
                </a:cubicBezTo>
                <a:cubicBezTo>
                  <a:pt x="2313" y="5806"/>
                  <a:pt x="2370" y="5719"/>
                  <a:pt x="2497" y="5570"/>
                </a:cubicBezTo>
                <a:cubicBezTo>
                  <a:pt x="2663" y="5376"/>
                  <a:pt x="2761" y="5218"/>
                  <a:pt x="2776" y="5128"/>
                </a:cubicBezTo>
                <a:cubicBezTo>
                  <a:pt x="2783" y="5086"/>
                  <a:pt x="2824" y="4993"/>
                  <a:pt x="2867" y="4923"/>
                </a:cubicBezTo>
                <a:cubicBezTo>
                  <a:pt x="2952" y="4782"/>
                  <a:pt x="2965" y="4709"/>
                  <a:pt x="2920" y="4649"/>
                </a:cubicBezTo>
                <a:cubicBezTo>
                  <a:pt x="2892" y="4612"/>
                  <a:pt x="2759" y="4528"/>
                  <a:pt x="2727" y="4528"/>
                </a:cubicBezTo>
                <a:cubicBezTo>
                  <a:pt x="2719" y="4528"/>
                  <a:pt x="2674" y="4498"/>
                  <a:pt x="2626" y="4462"/>
                </a:cubicBezTo>
                <a:cubicBezTo>
                  <a:pt x="2573" y="4422"/>
                  <a:pt x="2524" y="4399"/>
                  <a:pt x="2501" y="4406"/>
                </a:cubicBezTo>
                <a:cubicBezTo>
                  <a:pt x="2481" y="4412"/>
                  <a:pt x="2460" y="4410"/>
                  <a:pt x="2455" y="4399"/>
                </a:cubicBezTo>
                <a:cubicBezTo>
                  <a:pt x="2419" y="4334"/>
                  <a:pt x="2266" y="4440"/>
                  <a:pt x="2283" y="4518"/>
                </a:cubicBezTo>
                <a:cubicBezTo>
                  <a:pt x="2290" y="4550"/>
                  <a:pt x="2281" y="4577"/>
                  <a:pt x="2256" y="4602"/>
                </a:cubicBezTo>
                <a:cubicBezTo>
                  <a:pt x="2216" y="4643"/>
                  <a:pt x="2207" y="4730"/>
                  <a:pt x="2239" y="4752"/>
                </a:cubicBezTo>
                <a:cubicBezTo>
                  <a:pt x="2277" y="4779"/>
                  <a:pt x="2234" y="4803"/>
                  <a:pt x="2152" y="4803"/>
                </a:cubicBezTo>
                <a:cubicBezTo>
                  <a:pt x="2079" y="4803"/>
                  <a:pt x="2066" y="4811"/>
                  <a:pt x="2040" y="4866"/>
                </a:cubicBezTo>
                <a:cubicBezTo>
                  <a:pt x="2024" y="4901"/>
                  <a:pt x="1993" y="4941"/>
                  <a:pt x="1973" y="4953"/>
                </a:cubicBezTo>
                <a:cubicBezTo>
                  <a:pt x="1952" y="4965"/>
                  <a:pt x="1937" y="4989"/>
                  <a:pt x="1937" y="5007"/>
                </a:cubicBezTo>
                <a:cubicBezTo>
                  <a:pt x="1937" y="5024"/>
                  <a:pt x="1926" y="5045"/>
                  <a:pt x="1911" y="5051"/>
                </a:cubicBezTo>
                <a:cubicBezTo>
                  <a:pt x="1894" y="5059"/>
                  <a:pt x="1884" y="5101"/>
                  <a:pt x="1884" y="5184"/>
                </a:cubicBezTo>
                <a:cubicBezTo>
                  <a:pt x="1884" y="5259"/>
                  <a:pt x="1872" y="5326"/>
                  <a:pt x="1854" y="5357"/>
                </a:cubicBezTo>
                <a:cubicBezTo>
                  <a:pt x="1826" y="5408"/>
                  <a:pt x="1772" y="5692"/>
                  <a:pt x="1768" y="5811"/>
                </a:cubicBezTo>
                <a:cubicBezTo>
                  <a:pt x="1767" y="5844"/>
                  <a:pt x="1758" y="5888"/>
                  <a:pt x="1747" y="5911"/>
                </a:cubicBezTo>
                <a:cubicBezTo>
                  <a:pt x="1736" y="5934"/>
                  <a:pt x="1733" y="5963"/>
                  <a:pt x="1740" y="5977"/>
                </a:cubicBezTo>
                <a:cubicBezTo>
                  <a:pt x="1748" y="5990"/>
                  <a:pt x="1751" y="6053"/>
                  <a:pt x="1749" y="6115"/>
                </a:cubicBezTo>
                <a:cubicBezTo>
                  <a:pt x="1747" y="6177"/>
                  <a:pt x="1758" y="6274"/>
                  <a:pt x="1774" y="6330"/>
                </a:cubicBezTo>
                <a:cubicBezTo>
                  <a:pt x="1790" y="6386"/>
                  <a:pt x="1808" y="6468"/>
                  <a:pt x="1814" y="6514"/>
                </a:cubicBezTo>
                <a:cubicBezTo>
                  <a:pt x="1822" y="6572"/>
                  <a:pt x="1846" y="6621"/>
                  <a:pt x="1890" y="6669"/>
                </a:cubicBezTo>
                <a:cubicBezTo>
                  <a:pt x="1926" y="6706"/>
                  <a:pt x="1956" y="6746"/>
                  <a:pt x="1956" y="6757"/>
                </a:cubicBezTo>
                <a:cubicBezTo>
                  <a:pt x="1956" y="6769"/>
                  <a:pt x="1994" y="6808"/>
                  <a:pt x="2040" y="6846"/>
                </a:cubicBezTo>
                <a:cubicBezTo>
                  <a:pt x="2087" y="6884"/>
                  <a:pt x="2125" y="6922"/>
                  <a:pt x="2125" y="6930"/>
                </a:cubicBezTo>
                <a:cubicBezTo>
                  <a:pt x="2125" y="6973"/>
                  <a:pt x="2546" y="7398"/>
                  <a:pt x="2588" y="7398"/>
                </a:cubicBezTo>
                <a:cubicBezTo>
                  <a:pt x="2594" y="7398"/>
                  <a:pt x="2643" y="7435"/>
                  <a:pt x="2698" y="7482"/>
                </a:cubicBezTo>
                <a:cubicBezTo>
                  <a:pt x="2753" y="7529"/>
                  <a:pt x="2804" y="7569"/>
                  <a:pt x="2812" y="7569"/>
                </a:cubicBezTo>
                <a:cubicBezTo>
                  <a:pt x="2820" y="7569"/>
                  <a:pt x="2859" y="7596"/>
                  <a:pt x="2896" y="7629"/>
                </a:cubicBezTo>
                <a:cubicBezTo>
                  <a:pt x="3020" y="7739"/>
                  <a:pt x="3083" y="7764"/>
                  <a:pt x="3163" y="7741"/>
                </a:cubicBezTo>
                <a:cubicBezTo>
                  <a:pt x="3219" y="7726"/>
                  <a:pt x="3250" y="7731"/>
                  <a:pt x="3306" y="7760"/>
                </a:cubicBezTo>
                <a:cubicBezTo>
                  <a:pt x="3390" y="7804"/>
                  <a:pt x="3429" y="7794"/>
                  <a:pt x="3423" y="7732"/>
                </a:cubicBezTo>
                <a:cubicBezTo>
                  <a:pt x="3419" y="7698"/>
                  <a:pt x="3432" y="7685"/>
                  <a:pt x="3480" y="7674"/>
                </a:cubicBezTo>
                <a:cubicBezTo>
                  <a:pt x="3514" y="7666"/>
                  <a:pt x="3546" y="7666"/>
                  <a:pt x="3552" y="7676"/>
                </a:cubicBezTo>
                <a:cubicBezTo>
                  <a:pt x="3557" y="7686"/>
                  <a:pt x="3572" y="7691"/>
                  <a:pt x="3583" y="7683"/>
                </a:cubicBezTo>
                <a:cubicBezTo>
                  <a:pt x="3594" y="7675"/>
                  <a:pt x="3626" y="7666"/>
                  <a:pt x="3653" y="7662"/>
                </a:cubicBezTo>
                <a:cubicBezTo>
                  <a:pt x="3680" y="7658"/>
                  <a:pt x="3753" y="7636"/>
                  <a:pt x="3818" y="7613"/>
                </a:cubicBezTo>
                <a:cubicBezTo>
                  <a:pt x="3883" y="7590"/>
                  <a:pt x="3969" y="7562"/>
                  <a:pt x="4008" y="7555"/>
                </a:cubicBezTo>
                <a:cubicBezTo>
                  <a:pt x="4047" y="7547"/>
                  <a:pt x="4088" y="7532"/>
                  <a:pt x="4099" y="7522"/>
                </a:cubicBezTo>
                <a:cubicBezTo>
                  <a:pt x="4110" y="7512"/>
                  <a:pt x="4145" y="7503"/>
                  <a:pt x="4175" y="7501"/>
                </a:cubicBezTo>
                <a:cubicBezTo>
                  <a:pt x="4205" y="7499"/>
                  <a:pt x="4241" y="7488"/>
                  <a:pt x="4253" y="7477"/>
                </a:cubicBezTo>
                <a:cubicBezTo>
                  <a:pt x="4266" y="7467"/>
                  <a:pt x="4286" y="7463"/>
                  <a:pt x="4300" y="7466"/>
                </a:cubicBezTo>
                <a:cubicBezTo>
                  <a:pt x="4326" y="7472"/>
                  <a:pt x="4499" y="7429"/>
                  <a:pt x="4579" y="7398"/>
                </a:cubicBezTo>
                <a:cubicBezTo>
                  <a:pt x="4605" y="7388"/>
                  <a:pt x="4668" y="7372"/>
                  <a:pt x="4718" y="7365"/>
                </a:cubicBezTo>
                <a:cubicBezTo>
                  <a:pt x="4769" y="7358"/>
                  <a:pt x="4827" y="7341"/>
                  <a:pt x="4849" y="7325"/>
                </a:cubicBezTo>
                <a:cubicBezTo>
                  <a:pt x="4923" y="7273"/>
                  <a:pt x="5096" y="7231"/>
                  <a:pt x="5245" y="7230"/>
                </a:cubicBezTo>
                <a:cubicBezTo>
                  <a:pt x="5325" y="7229"/>
                  <a:pt x="5409" y="7217"/>
                  <a:pt x="5431" y="7204"/>
                </a:cubicBezTo>
                <a:cubicBezTo>
                  <a:pt x="5452" y="7191"/>
                  <a:pt x="5489" y="7186"/>
                  <a:pt x="5511" y="7192"/>
                </a:cubicBezTo>
                <a:cubicBezTo>
                  <a:pt x="5542" y="7201"/>
                  <a:pt x="5562" y="7188"/>
                  <a:pt x="5593" y="7134"/>
                </a:cubicBezTo>
                <a:cubicBezTo>
                  <a:pt x="5625" y="7079"/>
                  <a:pt x="5653" y="7059"/>
                  <a:pt x="5712" y="7047"/>
                </a:cubicBezTo>
                <a:cubicBezTo>
                  <a:pt x="5757" y="7039"/>
                  <a:pt x="5837" y="6992"/>
                  <a:pt x="5906" y="6937"/>
                </a:cubicBezTo>
                <a:cubicBezTo>
                  <a:pt x="6028" y="6840"/>
                  <a:pt x="6031" y="6840"/>
                  <a:pt x="6109" y="6804"/>
                </a:cubicBezTo>
                <a:cubicBezTo>
                  <a:pt x="6135" y="6792"/>
                  <a:pt x="6167" y="6772"/>
                  <a:pt x="6183" y="6762"/>
                </a:cubicBezTo>
                <a:cubicBezTo>
                  <a:pt x="6302" y="6687"/>
                  <a:pt x="6338" y="6687"/>
                  <a:pt x="6523" y="6750"/>
                </a:cubicBezTo>
                <a:cubicBezTo>
                  <a:pt x="6570" y="6766"/>
                  <a:pt x="6631" y="6779"/>
                  <a:pt x="6656" y="6778"/>
                </a:cubicBezTo>
                <a:cubicBezTo>
                  <a:pt x="6761" y="6776"/>
                  <a:pt x="6852" y="6794"/>
                  <a:pt x="6859" y="6821"/>
                </a:cubicBezTo>
                <a:cubicBezTo>
                  <a:pt x="6868" y="6848"/>
                  <a:pt x="6805" y="6994"/>
                  <a:pt x="6758" y="7057"/>
                </a:cubicBezTo>
                <a:cubicBezTo>
                  <a:pt x="6725" y="7100"/>
                  <a:pt x="6586" y="7389"/>
                  <a:pt x="6547" y="7494"/>
                </a:cubicBezTo>
                <a:cubicBezTo>
                  <a:pt x="6529" y="7540"/>
                  <a:pt x="6494" y="7625"/>
                  <a:pt x="6466" y="7683"/>
                </a:cubicBezTo>
                <a:cubicBezTo>
                  <a:pt x="6417" y="7787"/>
                  <a:pt x="6414" y="7789"/>
                  <a:pt x="6323" y="7791"/>
                </a:cubicBezTo>
                <a:cubicBezTo>
                  <a:pt x="6213" y="7792"/>
                  <a:pt x="6113" y="7835"/>
                  <a:pt x="6060" y="7903"/>
                </a:cubicBezTo>
                <a:cubicBezTo>
                  <a:pt x="6026" y="7947"/>
                  <a:pt x="6003" y="7951"/>
                  <a:pt x="5788" y="7961"/>
                </a:cubicBezTo>
                <a:cubicBezTo>
                  <a:pt x="5658" y="7967"/>
                  <a:pt x="5550" y="7982"/>
                  <a:pt x="5547" y="7992"/>
                </a:cubicBezTo>
                <a:cubicBezTo>
                  <a:pt x="5544" y="8001"/>
                  <a:pt x="5529" y="8026"/>
                  <a:pt x="5515" y="8048"/>
                </a:cubicBezTo>
                <a:cubicBezTo>
                  <a:pt x="5490" y="8087"/>
                  <a:pt x="5488" y="8087"/>
                  <a:pt x="5450" y="8048"/>
                </a:cubicBezTo>
                <a:cubicBezTo>
                  <a:pt x="5411" y="8009"/>
                  <a:pt x="5410" y="8009"/>
                  <a:pt x="5376" y="8057"/>
                </a:cubicBezTo>
                <a:lnTo>
                  <a:pt x="5340" y="8106"/>
                </a:lnTo>
                <a:lnTo>
                  <a:pt x="5302" y="8062"/>
                </a:lnTo>
                <a:cubicBezTo>
                  <a:pt x="5280" y="8037"/>
                  <a:pt x="5259" y="8026"/>
                  <a:pt x="5255" y="8038"/>
                </a:cubicBezTo>
                <a:cubicBezTo>
                  <a:pt x="5245" y="8073"/>
                  <a:pt x="5114" y="8118"/>
                  <a:pt x="5092" y="8094"/>
                </a:cubicBezTo>
                <a:cubicBezTo>
                  <a:pt x="5066" y="8065"/>
                  <a:pt x="4862" y="8136"/>
                  <a:pt x="4862" y="8174"/>
                </a:cubicBezTo>
                <a:cubicBezTo>
                  <a:pt x="4862" y="8216"/>
                  <a:pt x="4826" y="8237"/>
                  <a:pt x="4801" y="8209"/>
                </a:cubicBezTo>
                <a:cubicBezTo>
                  <a:pt x="4751" y="8153"/>
                  <a:pt x="4537" y="8198"/>
                  <a:pt x="4475" y="8279"/>
                </a:cubicBezTo>
                <a:cubicBezTo>
                  <a:pt x="4465" y="8293"/>
                  <a:pt x="4418" y="8321"/>
                  <a:pt x="4372" y="8342"/>
                </a:cubicBezTo>
                <a:cubicBezTo>
                  <a:pt x="4325" y="8363"/>
                  <a:pt x="4267" y="8391"/>
                  <a:pt x="4245" y="8403"/>
                </a:cubicBezTo>
                <a:cubicBezTo>
                  <a:pt x="4223" y="8415"/>
                  <a:pt x="4196" y="8417"/>
                  <a:pt x="4186" y="8410"/>
                </a:cubicBezTo>
                <a:cubicBezTo>
                  <a:pt x="4175" y="8403"/>
                  <a:pt x="4162" y="8404"/>
                  <a:pt x="4156" y="8415"/>
                </a:cubicBezTo>
                <a:cubicBezTo>
                  <a:pt x="4150" y="8425"/>
                  <a:pt x="4110" y="8426"/>
                  <a:pt x="4065" y="8417"/>
                </a:cubicBezTo>
                <a:cubicBezTo>
                  <a:pt x="4021" y="8408"/>
                  <a:pt x="3971" y="8407"/>
                  <a:pt x="3955" y="8417"/>
                </a:cubicBezTo>
                <a:cubicBezTo>
                  <a:pt x="3939" y="8427"/>
                  <a:pt x="3895" y="8433"/>
                  <a:pt x="3856" y="8431"/>
                </a:cubicBezTo>
                <a:cubicBezTo>
                  <a:pt x="3816" y="8429"/>
                  <a:pt x="3774" y="8439"/>
                  <a:pt x="3763" y="8454"/>
                </a:cubicBezTo>
                <a:cubicBezTo>
                  <a:pt x="3748" y="8474"/>
                  <a:pt x="3737" y="8476"/>
                  <a:pt x="3719" y="8459"/>
                </a:cubicBezTo>
                <a:cubicBezTo>
                  <a:pt x="3705" y="8446"/>
                  <a:pt x="3682" y="8443"/>
                  <a:pt x="3670" y="8452"/>
                </a:cubicBezTo>
                <a:cubicBezTo>
                  <a:pt x="3658" y="8461"/>
                  <a:pt x="3613" y="8465"/>
                  <a:pt x="3571" y="8464"/>
                </a:cubicBezTo>
                <a:cubicBezTo>
                  <a:pt x="3469" y="8460"/>
                  <a:pt x="3151" y="8530"/>
                  <a:pt x="3146" y="8557"/>
                </a:cubicBezTo>
                <a:cubicBezTo>
                  <a:pt x="3144" y="8569"/>
                  <a:pt x="3127" y="8574"/>
                  <a:pt x="3110" y="8569"/>
                </a:cubicBezTo>
                <a:cubicBezTo>
                  <a:pt x="3092" y="8564"/>
                  <a:pt x="3020" y="8561"/>
                  <a:pt x="2949" y="8562"/>
                </a:cubicBezTo>
                <a:cubicBezTo>
                  <a:pt x="2820" y="8564"/>
                  <a:pt x="2702" y="8615"/>
                  <a:pt x="2666" y="8686"/>
                </a:cubicBezTo>
                <a:cubicBezTo>
                  <a:pt x="2658" y="8702"/>
                  <a:pt x="2625" y="8716"/>
                  <a:pt x="2594" y="8716"/>
                </a:cubicBezTo>
                <a:cubicBezTo>
                  <a:pt x="2563" y="8716"/>
                  <a:pt x="2523" y="8724"/>
                  <a:pt x="2505" y="8735"/>
                </a:cubicBezTo>
                <a:cubicBezTo>
                  <a:pt x="2484" y="8748"/>
                  <a:pt x="2440" y="8741"/>
                  <a:pt x="2370" y="8714"/>
                </a:cubicBezTo>
                <a:cubicBezTo>
                  <a:pt x="2305" y="8688"/>
                  <a:pt x="2246" y="8678"/>
                  <a:pt x="2207" y="8686"/>
                </a:cubicBezTo>
                <a:cubicBezTo>
                  <a:pt x="2169" y="8694"/>
                  <a:pt x="2124" y="8687"/>
                  <a:pt x="2085" y="8665"/>
                </a:cubicBezTo>
                <a:cubicBezTo>
                  <a:pt x="2051" y="8646"/>
                  <a:pt x="2009" y="8635"/>
                  <a:pt x="1990" y="8641"/>
                </a:cubicBezTo>
                <a:cubicBezTo>
                  <a:pt x="1968" y="8649"/>
                  <a:pt x="1950" y="8642"/>
                  <a:pt x="1943" y="8620"/>
                </a:cubicBezTo>
                <a:cubicBezTo>
                  <a:pt x="1934" y="8594"/>
                  <a:pt x="1909" y="8589"/>
                  <a:pt x="1821" y="8595"/>
                </a:cubicBezTo>
                <a:cubicBezTo>
                  <a:pt x="1760" y="8599"/>
                  <a:pt x="1704" y="8594"/>
                  <a:pt x="1696" y="8585"/>
                </a:cubicBezTo>
                <a:cubicBezTo>
                  <a:pt x="1649" y="8536"/>
                  <a:pt x="1202" y="8506"/>
                  <a:pt x="1060" y="8543"/>
                </a:cubicBezTo>
                <a:cubicBezTo>
                  <a:pt x="980" y="8564"/>
                  <a:pt x="917" y="8544"/>
                  <a:pt x="848" y="8475"/>
                </a:cubicBezTo>
                <a:cubicBezTo>
                  <a:pt x="791" y="8419"/>
                  <a:pt x="619" y="8373"/>
                  <a:pt x="529" y="8389"/>
                </a:cubicBezTo>
                <a:cubicBezTo>
                  <a:pt x="481" y="8398"/>
                  <a:pt x="427" y="8429"/>
                  <a:pt x="381" y="8475"/>
                </a:cubicBezTo>
                <a:cubicBezTo>
                  <a:pt x="311" y="8547"/>
                  <a:pt x="306" y="8548"/>
                  <a:pt x="197" y="8534"/>
                </a:cubicBezTo>
                <a:cubicBezTo>
                  <a:pt x="108" y="8522"/>
                  <a:pt x="74" y="8528"/>
                  <a:pt x="35" y="8557"/>
                </a:cubicBezTo>
                <a:cubicBezTo>
                  <a:pt x="-7" y="8588"/>
                  <a:pt x="-9" y="8596"/>
                  <a:pt x="16" y="8611"/>
                </a:cubicBezTo>
                <a:cubicBezTo>
                  <a:pt x="56" y="8636"/>
                  <a:pt x="156" y="8640"/>
                  <a:pt x="240" y="8620"/>
                </a:cubicBezTo>
                <a:cubicBezTo>
                  <a:pt x="307" y="8604"/>
                  <a:pt x="313" y="8609"/>
                  <a:pt x="373" y="8705"/>
                </a:cubicBezTo>
                <a:cubicBezTo>
                  <a:pt x="412" y="8766"/>
                  <a:pt x="443" y="8798"/>
                  <a:pt x="459" y="8791"/>
                </a:cubicBezTo>
                <a:cubicBezTo>
                  <a:pt x="486" y="8780"/>
                  <a:pt x="671" y="8921"/>
                  <a:pt x="671" y="8952"/>
                </a:cubicBezTo>
                <a:cubicBezTo>
                  <a:pt x="671" y="8975"/>
                  <a:pt x="820" y="9055"/>
                  <a:pt x="863" y="9055"/>
                </a:cubicBezTo>
                <a:cubicBezTo>
                  <a:pt x="882" y="9055"/>
                  <a:pt x="922" y="9074"/>
                  <a:pt x="950" y="9097"/>
                </a:cubicBezTo>
                <a:cubicBezTo>
                  <a:pt x="1010" y="9147"/>
                  <a:pt x="1255" y="9225"/>
                  <a:pt x="1356" y="9226"/>
                </a:cubicBezTo>
                <a:cubicBezTo>
                  <a:pt x="1395" y="9226"/>
                  <a:pt x="1509" y="9240"/>
                  <a:pt x="1609" y="9258"/>
                </a:cubicBezTo>
                <a:cubicBezTo>
                  <a:pt x="1806" y="9294"/>
                  <a:pt x="2134" y="9301"/>
                  <a:pt x="2488" y="9277"/>
                </a:cubicBezTo>
                <a:cubicBezTo>
                  <a:pt x="2642" y="9267"/>
                  <a:pt x="2718" y="9270"/>
                  <a:pt x="2736" y="9287"/>
                </a:cubicBezTo>
                <a:cubicBezTo>
                  <a:pt x="2774" y="9322"/>
                  <a:pt x="2929" y="9338"/>
                  <a:pt x="2975" y="9310"/>
                </a:cubicBezTo>
                <a:cubicBezTo>
                  <a:pt x="2997" y="9297"/>
                  <a:pt x="3055" y="9287"/>
                  <a:pt x="3104" y="9287"/>
                </a:cubicBezTo>
                <a:cubicBezTo>
                  <a:pt x="3152" y="9287"/>
                  <a:pt x="3201" y="9277"/>
                  <a:pt x="3213" y="9265"/>
                </a:cubicBezTo>
                <a:cubicBezTo>
                  <a:pt x="3228" y="9252"/>
                  <a:pt x="3239" y="9253"/>
                  <a:pt x="3247" y="9268"/>
                </a:cubicBezTo>
                <a:cubicBezTo>
                  <a:pt x="3256" y="9283"/>
                  <a:pt x="3270" y="9283"/>
                  <a:pt x="3296" y="9268"/>
                </a:cubicBezTo>
                <a:cubicBezTo>
                  <a:pt x="3316" y="9256"/>
                  <a:pt x="3334" y="9252"/>
                  <a:pt x="3334" y="9258"/>
                </a:cubicBezTo>
                <a:cubicBezTo>
                  <a:pt x="3334" y="9265"/>
                  <a:pt x="3343" y="9265"/>
                  <a:pt x="3355" y="9256"/>
                </a:cubicBezTo>
                <a:cubicBezTo>
                  <a:pt x="3378" y="9240"/>
                  <a:pt x="3433" y="9231"/>
                  <a:pt x="3583" y="9219"/>
                </a:cubicBezTo>
                <a:cubicBezTo>
                  <a:pt x="3633" y="9215"/>
                  <a:pt x="3678" y="9206"/>
                  <a:pt x="3685" y="9198"/>
                </a:cubicBezTo>
                <a:cubicBezTo>
                  <a:pt x="3692" y="9190"/>
                  <a:pt x="3753" y="9184"/>
                  <a:pt x="3820" y="9184"/>
                </a:cubicBezTo>
                <a:cubicBezTo>
                  <a:pt x="3972" y="9184"/>
                  <a:pt x="4285" y="9087"/>
                  <a:pt x="4444" y="8992"/>
                </a:cubicBezTo>
                <a:cubicBezTo>
                  <a:pt x="4522" y="8945"/>
                  <a:pt x="4598" y="8938"/>
                  <a:pt x="4632" y="8976"/>
                </a:cubicBezTo>
                <a:cubicBezTo>
                  <a:pt x="4644" y="8990"/>
                  <a:pt x="4655" y="8995"/>
                  <a:pt x="4655" y="8987"/>
                </a:cubicBezTo>
                <a:cubicBezTo>
                  <a:pt x="4655" y="8980"/>
                  <a:pt x="4679" y="8982"/>
                  <a:pt x="4710" y="8992"/>
                </a:cubicBezTo>
                <a:cubicBezTo>
                  <a:pt x="4750" y="9005"/>
                  <a:pt x="4773" y="9001"/>
                  <a:pt x="4788" y="8980"/>
                </a:cubicBezTo>
                <a:cubicBezTo>
                  <a:pt x="4802" y="8962"/>
                  <a:pt x="4828" y="8956"/>
                  <a:pt x="4864" y="8964"/>
                </a:cubicBezTo>
                <a:cubicBezTo>
                  <a:pt x="4917" y="8976"/>
                  <a:pt x="5098" y="8929"/>
                  <a:pt x="5171" y="8884"/>
                </a:cubicBezTo>
                <a:cubicBezTo>
                  <a:pt x="5189" y="8873"/>
                  <a:pt x="5211" y="8868"/>
                  <a:pt x="5221" y="8875"/>
                </a:cubicBezTo>
                <a:cubicBezTo>
                  <a:pt x="5231" y="8882"/>
                  <a:pt x="5288" y="8865"/>
                  <a:pt x="5348" y="8835"/>
                </a:cubicBezTo>
                <a:cubicBezTo>
                  <a:pt x="5460" y="8780"/>
                  <a:pt x="5681" y="8704"/>
                  <a:pt x="5686" y="8719"/>
                </a:cubicBezTo>
                <a:cubicBezTo>
                  <a:pt x="5688" y="8723"/>
                  <a:pt x="5706" y="8709"/>
                  <a:pt x="5726" y="8688"/>
                </a:cubicBezTo>
                <a:cubicBezTo>
                  <a:pt x="5747" y="8668"/>
                  <a:pt x="5768" y="8656"/>
                  <a:pt x="5773" y="8662"/>
                </a:cubicBezTo>
                <a:cubicBezTo>
                  <a:pt x="5778" y="8669"/>
                  <a:pt x="5836" y="8639"/>
                  <a:pt x="5902" y="8597"/>
                </a:cubicBezTo>
                <a:cubicBezTo>
                  <a:pt x="6027" y="8517"/>
                  <a:pt x="6094" y="8511"/>
                  <a:pt x="6105" y="8574"/>
                </a:cubicBezTo>
                <a:cubicBezTo>
                  <a:pt x="6108" y="8594"/>
                  <a:pt x="6070" y="8756"/>
                  <a:pt x="6018" y="8934"/>
                </a:cubicBezTo>
                <a:cubicBezTo>
                  <a:pt x="5967" y="9112"/>
                  <a:pt x="5893" y="9386"/>
                  <a:pt x="5855" y="9544"/>
                </a:cubicBezTo>
                <a:cubicBezTo>
                  <a:pt x="5818" y="9701"/>
                  <a:pt x="5775" y="9845"/>
                  <a:pt x="5760" y="9862"/>
                </a:cubicBezTo>
                <a:cubicBezTo>
                  <a:pt x="5745" y="9878"/>
                  <a:pt x="5704" y="9893"/>
                  <a:pt x="5669" y="9892"/>
                </a:cubicBezTo>
                <a:cubicBezTo>
                  <a:pt x="5257" y="9884"/>
                  <a:pt x="5232" y="9883"/>
                  <a:pt x="5080" y="9908"/>
                </a:cubicBezTo>
                <a:cubicBezTo>
                  <a:pt x="4921" y="9934"/>
                  <a:pt x="4805" y="9968"/>
                  <a:pt x="4769" y="9999"/>
                </a:cubicBezTo>
                <a:cubicBezTo>
                  <a:pt x="4754" y="10012"/>
                  <a:pt x="4729" y="10021"/>
                  <a:pt x="4712" y="10018"/>
                </a:cubicBezTo>
                <a:cubicBezTo>
                  <a:pt x="4695" y="10015"/>
                  <a:pt x="4635" y="10035"/>
                  <a:pt x="4579" y="10065"/>
                </a:cubicBezTo>
                <a:cubicBezTo>
                  <a:pt x="4523" y="10094"/>
                  <a:pt x="4461" y="10119"/>
                  <a:pt x="4444" y="10119"/>
                </a:cubicBezTo>
                <a:cubicBezTo>
                  <a:pt x="4412" y="10119"/>
                  <a:pt x="4298" y="10188"/>
                  <a:pt x="4152" y="10296"/>
                </a:cubicBezTo>
                <a:cubicBezTo>
                  <a:pt x="4110" y="10327"/>
                  <a:pt x="4051" y="10357"/>
                  <a:pt x="4021" y="10362"/>
                </a:cubicBezTo>
                <a:cubicBezTo>
                  <a:pt x="3956" y="10371"/>
                  <a:pt x="3747" y="10456"/>
                  <a:pt x="3721" y="10483"/>
                </a:cubicBezTo>
                <a:cubicBezTo>
                  <a:pt x="3711" y="10494"/>
                  <a:pt x="3691" y="10502"/>
                  <a:pt x="3676" y="10502"/>
                </a:cubicBezTo>
                <a:cubicBezTo>
                  <a:pt x="3662" y="10502"/>
                  <a:pt x="3607" y="10533"/>
                  <a:pt x="3554" y="10572"/>
                </a:cubicBezTo>
                <a:cubicBezTo>
                  <a:pt x="3500" y="10611"/>
                  <a:pt x="3419" y="10670"/>
                  <a:pt x="3372" y="10703"/>
                </a:cubicBezTo>
                <a:cubicBezTo>
                  <a:pt x="3028" y="10946"/>
                  <a:pt x="2467" y="11476"/>
                  <a:pt x="2410" y="11610"/>
                </a:cubicBezTo>
                <a:cubicBezTo>
                  <a:pt x="2394" y="11649"/>
                  <a:pt x="2344" y="11705"/>
                  <a:pt x="2300" y="11738"/>
                </a:cubicBezTo>
                <a:cubicBezTo>
                  <a:pt x="2119" y="11876"/>
                  <a:pt x="1882" y="12161"/>
                  <a:pt x="1757" y="12391"/>
                </a:cubicBezTo>
                <a:cubicBezTo>
                  <a:pt x="1747" y="12410"/>
                  <a:pt x="1708" y="12472"/>
                  <a:pt x="1671" y="12531"/>
                </a:cubicBezTo>
                <a:cubicBezTo>
                  <a:pt x="1634" y="12589"/>
                  <a:pt x="1583" y="12685"/>
                  <a:pt x="1559" y="12744"/>
                </a:cubicBezTo>
                <a:cubicBezTo>
                  <a:pt x="1534" y="12802"/>
                  <a:pt x="1503" y="12864"/>
                  <a:pt x="1491" y="12881"/>
                </a:cubicBezTo>
                <a:cubicBezTo>
                  <a:pt x="1467" y="12916"/>
                  <a:pt x="1419" y="13090"/>
                  <a:pt x="1389" y="13244"/>
                </a:cubicBezTo>
                <a:cubicBezTo>
                  <a:pt x="1379" y="13297"/>
                  <a:pt x="1359" y="13371"/>
                  <a:pt x="1343" y="13405"/>
                </a:cubicBezTo>
                <a:cubicBezTo>
                  <a:pt x="1327" y="13439"/>
                  <a:pt x="1313" y="13517"/>
                  <a:pt x="1313" y="13578"/>
                </a:cubicBezTo>
                <a:cubicBezTo>
                  <a:pt x="1313" y="13716"/>
                  <a:pt x="1416" y="13949"/>
                  <a:pt x="1533" y="14081"/>
                </a:cubicBezTo>
                <a:cubicBezTo>
                  <a:pt x="1639" y="14199"/>
                  <a:pt x="1647" y="14251"/>
                  <a:pt x="1571" y="14312"/>
                </a:cubicBezTo>
                <a:cubicBezTo>
                  <a:pt x="1538" y="14338"/>
                  <a:pt x="1507" y="14355"/>
                  <a:pt x="1501" y="14349"/>
                </a:cubicBezTo>
                <a:cubicBezTo>
                  <a:pt x="1496" y="14344"/>
                  <a:pt x="1490" y="14355"/>
                  <a:pt x="1487" y="14375"/>
                </a:cubicBezTo>
                <a:cubicBezTo>
                  <a:pt x="1483" y="14397"/>
                  <a:pt x="1493" y="14412"/>
                  <a:pt x="1510" y="14412"/>
                </a:cubicBezTo>
                <a:cubicBezTo>
                  <a:pt x="1561" y="14412"/>
                  <a:pt x="1635" y="14372"/>
                  <a:pt x="1635" y="14345"/>
                </a:cubicBezTo>
                <a:cubicBezTo>
                  <a:pt x="1635" y="14302"/>
                  <a:pt x="1750" y="14208"/>
                  <a:pt x="1850" y="14169"/>
                </a:cubicBezTo>
                <a:cubicBezTo>
                  <a:pt x="1976" y="14121"/>
                  <a:pt x="2042" y="14075"/>
                  <a:pt x="2066" y="14017"/>
                </a:cubicBezTo>
                <a:cubicBezTo>
                  <a:pt x="2077" y="13991"/>
                  <a:pt x="2106" y="13952"/>
                  <a:pt x="2131" y="13933"/>
                </a:cubicBezTo>
                <a:cubicBezTo>
                  <a:pt x="2202" y="13881"/>
                  <a:pt x="2207" y="13841"/>
                  <a:pt x="2148" y="13779"/>
                </a:cubicBezTo>
                <a:cubicBezTo>
                  <a:pt x="2119" y="13749"/>
                  <a:pt x="2090" y="13724"/>
                  <a:pt x="2081" y="13728"/>
                </a:cubicBezTo>
                <a:cubicBezTo>
                  <a:pt x="2052" y="13738"/>
                  <a:pt x="1996" y="13667"/>
                  <a:pt x="1983" y="13604"/>
                </a:cubicBezTo>
                <a:cubicBezTo>
                  <a:pt x="1970" y="13534"/>
                  <a:pt x="2039" y="13347"/>
                  <a:pt x="2125" y="13223"/>
                </a:cubicBezTo>
                <a:cubicBezTo>
                  <a:pt x="2153" y="13182"/>
                  <a:pt x="2187" y="13113"/>
                  <a:pt x="2199" y="13071"/>
                </a:cubicBezTo>
                <a:cubicBezTo>
                  <a:pt x="2211" y="13029"/>
                  <a:pt x="2250" y="12957"/>
                  <a:pt x="2286" y="12910"/>
                </a:cubicBezTo>
                <a:cubicBezTo>
                  <a:pt x="2322" y="12862"/>
                  <a:pt x="2351" y="12815"/>
                  <a:pt x="2351" y="12807"/>
                </a:cubicBezTo>
                <a:cubicBezTo>
                  <a:pt x="2351" y="12799"/>
                  <a:pt x="2369" y="12766"/>
                  <a:pt x="2389" y="12734"/>
                </a:cubicBezTo>
                <a:cubicBezTo>
                  <a:pt x="2409" y="12702"/>
                  <a:pt x="2459" y="12599"/>
                  <a:pt x="2501" y="12505"/>
                </a:cubicBezTo>
                <a:cubicBezTo>
                  <a:pt x="2574" y="12341"/>
                  <a:pt x="2702" y="12180"/>
                  <a:pt x="2759" y="12180"/>
                </a:cubicBezTo>
                <a:cubicBezTo>
                  <a:pt x="2772" y="12180"/>
                  <a:pt x="2785" y="12162"/>
                  <a:pt x="2791" y="12138"/>
                </a:cubicBezTo>
                <a:cubicBezTo>
                  <a:pt x="2801" y="12094"/>
                  <a:pt x="2851" y="12081"/>
                  <a:pt x="2871" y="12117"/>
                </a:cubicBezTo>
                <a:cubicBezTo>
                  <a:pt x="2887" y="12146"/>
                  <a:pt x="2973" y="12121"/>
                  <a:pt x="3032" y="12070"/>
                </a:cubicBezTo>
                <a:cubicBezTo>
                  <a:pt x="3253" y="11881"/>
                  <a:pt x="3263" y="11876"/>
                  <a:pt x="3287" y="11914"/>
                </a:cubicBezTo>
                <a:cubicBezTo>
                  <a:pt x="3303" y="11938"/>
                  <a:pt x="3315" y="11941"/>
                  <a:pt x="3323" y="11925"/>
                </a:cubicBezTo>
                <a:cubicBezTo>
                  <a:pt x="3330" y="11913"/>
                  <a:pt x="3327" y="11888"/>
                  <a:pt x="3315" y="11872"/>
                </a:cubicBezTo>
                <a:cubicBezTo>
                  <a:pt x="3297" y="11847"/>
                  <a:pt x="3304" y="11837"/>
                  <a:pt x="3355" y="11813"/>
                </a:cubicBezTo>
                <a:cubicBezTo>
                  <a:pt x="3390" y="11797"/>
                  <a:pt x="3444" y="11759"/>
                  <a:pt x="3476" y="11729"/>
                </a:cubicBezTo>
                <a:cubicBezTo>
                  <a:pt x="3507" y="11699"/>
                  <a:pt x="3568" y="11654"/>
                  <a:pt x="3611" y="11629"/>
                </a:cubicBezTo>
                <a:cubicBezTo>
                  <a:pt x="3654" y="11603"/>
                  <a:pt x="3698" y="11570"/>
                  <a:pt x="3710" y="11554"/>
                </a:cubicBezTo>
                <a:cubicBezTo>
                  <a:pt x="3722" y="11538"/>
                  <a:pt x="3787" y="11480"/>
                  <a:pt x="3854" y="11425"/>
                </a:cubicBezTo>
                <a:cubicBezTo>
                  <a:pt x="3920" y="11370"/>
                  <a:pt x="3979" y="11309"/>
                  <a:pt x="3985" y="11290"/>
                </a:cubicBezTo>
                <a:cubicBezTo>
                  <a:pt x="3990" y="11270"/>
                  <a:pt x="4036" y="11207"/>
                  <a:pt x="4088" y="11149"/>
                </a:cubicBezTo>
                <a:lnTo>
                  <a:pt x="4184" y="11044"/>
                </a:lnTo>
                <a:lnTo>
                  <a:pt x="4321" y="11047"/>
                </a:lnTo>
                <a:cubicBezTo>
                  <a:pt x="4396" y="11048"/>
                  <a:pt x="4499" y="11051"/>
                  <a:pt x="4551" y="11054"/>
                </a:cubicBezTo>
                <a:cubicBezTo>
                  <a:pt x="4687" y="11059"/>
                  <a:pt x="4705" y="11057"/>
                  <a:pt x="4866" y="11000"/>
                </a:cubicBezTo>
                <a:cubicBezTo>
                  <a:pt x="4946" y="10972"/>
                  <a:pt x="5057" y="10936"/>
                  <a:pt x="5111" y="10923"/>
                </a:cubicBezTo>
                <a:cubicBezTo>
                  <a:pt x="5210" y="10899"/>
                  <a:pt x="5230" y="10890"/>
                  <a:pt x="5464" y="10759"/>
                </a:cubicBezTo>
                <a:cubicBezTo>
                  <a:pt x="5531" y="10722"/>
                  <a:pt x="5592" y="10699"/>
                  <a:pt x="5600" y="10708"/>
                </a:cubicBezTo>
                <a:cubicBezTo>
                  <a:pt x="5607" y="10717"/>
                  <a:pt x="5607" y="10801"/>
                  <a:pt x="5598" y="10895"/>
                </a:cubicBezTo>
                <a:cubicBezTo>
                  <a:pt x="5588" y="10988"/>
                  <a:pt x="5568" y="11220"/>
                  <a:pt x="5553" y="11409"/>
                </a:cubicBezTo>
                <a:cubicBezTo>
                  <a:pt x="5539" y="11598"/>
                  <a:pt x="5522" y="11762"/>
                  <a:pt x="5515" y="11774"/>
                </a:cubicBezTo>
                <a:cubicBezTo>
                  <a:pt x="5509" y="11785"/>
                  <a:pt x="5477" y="11800"/>
                  <a:pt x="5443" y="11809"/>
                </a:cubicBezTo>
                <a:cubicBezTo>
                  <a:pt x="5410" y="11817"/>
                  <a:pt x="5359" y="11837"/>
                  <a:pt x="5331" y="11853"/>
                </a:cubicBezTo>
                <a:cubicBezTo>
                  <a:pt x="5303" y="11869"/>
                  <a:pt x="5251" y="11887"/>
                  <a:pt x="5217" y="11890"/>
                </a:cubicBezTo>
                <a:cubicBezTo>
                  <a:pt x="5172" y="11895"/>
                  <a:pt x="5156" y="11905"/>
                  <a:pt x="5160" y="11930"/>
                </a:cubicBezTo>
                <a:cubicBezTo>
                  <a:pt x="5167" y="11976"/>
                  <a:pt x="5131" y="12000"/>
                  <a:pt x="5099" y="11970"/>
                </a:cubicBezTo>
                <a:cubicBezTo>
                  <a:pt x="5081" y="11953"/>
                  <a:pt x="5064" y="11950"/>
                  <a:pt x="5040" y="11965"/>
                </a:cubicBezTo>
                <a:cubicBezTo>
                  <a:pt x="5021" y="11977"/>
                  <a:pt x="4954" y="12014"/>
                  <a:pt x="4892" y="12045"/>
                </a:cubicBezTo>
                <a:cubicBezTo>
                  <a:pt x="4829" y="12075"/>
                  <a:pt x="4752" y="12111"/>
                  <a:pt x="4720" y="12126"/>
                </a:cubicBezTo>
                <a:cubicBezTo>
                  <a:pt x="4689" y="12142"/>
                  <a:pt x="4643" y="12162"/>
                  <a:pt x="4617" y="12171"/>
                </a:cubicBezTo>
                <a:cubicBezTo>
                  <a:pt x="4591" y="12179"/>
                  <a:pt x="4541" y="12209"/>
                  <a:pt x="4505" y="12236"/>
                </a:cubicBezTo>
                <a:cubicBezTo>
                  <a:pt x="4469" y="12264"/>
                  <a:pt x="4432" y="12288"/>
                  <a:pt x="4425" y="12288"/>
                </a:cubicBezTo>
                <a:cubicBezTo>
                  <a:pt x="4417" y="12288"/>
                  <a:pt x="4362" y="12324"/>
                  <a:pt x="4302" y="12370"/>
                </a:cubicBezTo>
                <a:cubicBezTo>
                  <a:pt x="4083" y="12534"/>
                  <a:pt x="3979" y="12606"/>
                  <a:pt x="3962" y="12606"/>
                </a:cubicBezTo>
                <a:cubicBezTo>
                  <a:pt x="3926" y="12606"/>
                  <a:pt x="3786" y="12789"/>
                  <a:pt x="3786" y="12835"/>
                </a:cubicBezTo>
                <a:cubicBezTo>
                  <a:pt x="3786" y="12870"/>
                  <a:pt x="3738" y="12917"/>
                  <a:pt x="3583" y="13033"/>
                </a:cubicBezTo>
                <a:cubicBezTo>
                  <a:pt x="3472" y="13117"/>
                  <a:pt x="3305" y="13260"/>
                  <a:pt x="3211" y="13349"/>
                </a:cubicBezTo>
                <a:cubicBezTo>
                  <a:pt x="3009" y="13542"/>
                  <a:pt x="2393" y="14226"/>
                  <a:pt x="2275" y="14391"/>
                </a:cubicBezTo>
                <a:cubicBezTo>
                  <a:pt x="2229" y="14456"/>
                  <a:pt x="2148" y="14565"/>
                  <a:pt x="2093" y="14635"/>
                </a:cubicBezTo>
                <a:cubicBezTo>
                  <a:pt x="2038" y="14704"/>
                  <a:pt x="1992" y="14772"/>
                  <a:pt x="1992" y="14786"/>
                </a:cubicBezTo>
                <a:cubicBezTo>
                  <a:pt x="1992" y="14800"/>
                  <a:pt x="1977" y="14833"/>
                  <a:pt x="1958" y="14861"/>
                </a:cubicBezTo>
                <a:cubicBezTo>
                  <a:pt x="1939" y="14889"/>
                  <a:pt x="1913" y="14944"/>
                  <a:pt x="1901" y="14983"/>
                </a:cubicBezTo>
                <a:cubicBezTo>
                  <a:pt x="1889" y="15021"/>
                  <a:pt x="1821" y="15126"/>
                  <a:pt x="1749" y="15217"/>
                </a:cubicBezTo>
                <a:cubicBezTo>
                  <a:pt x="1608" y="15392"/>
                  <a:pt x="1398" y="15714"/>
                  <a:pt x="1320" y="15876"/>
                </a:cubicBezTo>
                <a:cubicBezTo>
                  <a:pt x="1294" y="15930"/>
                  <a:pt x="1239" y="16042"/>
                  <a:pt x="1197" y="16123"/>
                </a:cubicBezTo>
                <a:cubicBezTo>
                  <a:pt x="1049" y="16416"/>
                  <a:pt x="807" y="16972"/>
                  <a:pt x="768" y="17110"/>
                </a:cubicBezTo>
                <a:cubicBezTo>
                  <a:pt x="757" y="17150"/>
                  <a:pt x="747" y="17228"/>
                  <a:pt x="747" y="17283"/>
                </a:cubicBezTo>
                <a:cubicBezTo>
                  <a:pt x="747" y="17357"/>
                  <a:pt x="736" y="17393"/>
                  <a:pt x="707" y="17423"/>
                </a:cubicBezTo>
                <a:cubicBezTo>
                  <a:pt x="641" y="17490"/>
                  <a:pt x="602" y="17602"/>
                  <a:pt x="578" y="17792"/>
                </a:cubicBezTo>
                <a:cubicBezTo>
                  <a:pt x="554" y="17978"/>
                  <a:pt x="551" y="18094"/>
                  <a:pt x="569" y="18162"/>
                </a:cubicBezTo>
                <a:cubicBezTo>
                  <a:pt x="575" y="18183"/>
                  <a:pt x="568" y="18213"/>
                  <a:pt x="555" y="18232"/>
                </a:cubicBezTo>
                <a:cubicBezTo>
                  <a:pt x="523" y="18274"/>
                  <a:pt x="518" y="18513"/>
                  <a:pt x="544" y="18657"/>
                </a:cubicBezTo>
                <a:cubicBezTo>
                  <a:pt x="559" y="18741"/>
                  <a:pt x="575" y="18772"/>
                  <a:pt x="616" y="18800"/>
                </a:cubicBezTo>
                <a:cubicBezTo>
                  <a:pt x="645" y="18819"/>
                  <a:pt x="674" y="18856"/>
                  <a:pt x="681" y="18882"/>
                </a:cubicBezTo>
                <a:cubicBezTo>
                  <a:pt x="689" y="18907"/>
                  <a:pt x="713" y="18954"/>
                  <a:pt x="734" y="18987"/>
                </a:cubicBezTo>
                <a:cubicBezTo>
                  <a:pt x="790" y="19072"/>
                  <a:pt x="889" y="19070"/>
                  <a:pt x="971" y="18980"/>
                </a:cubicBezTo>
                <a:cubicBezTo>
                  <a:pt x="1026" y="18919"/>
                  <a:pt x="1029" y="18909"/>
                  <a:pt x="1003" y="18877"/>
                </a:cubicBezTo>
                <a:cubicBezTo>
                  <a:pt x="965" y="18830"/>
                  <a:pt x="963" y="18832"/>
                  <a:pt x="1039" y="18725"/>
                </a:cubicBezTo>
                <a:lnTo>
                  <a:pt x="1104" y="18634"/>
                </a:lnTo>
                <a:lnTo>
                  <a:pt x="1066" y="18589"/>
                </a:lnTo>
                <a:cubicBezTo>
                  <a:pt x="1032" y="18549"/>
                  <a:pt x="1032" y="18532"/>
                  <a:pt x="1051" y="18430"/>
                </a:cubicBezTo>
                <a:cubicBezTo>
                  <a:pt x="1068" y="18344"/>
                  <a:pt x="1067" y="18307"/>
                  <a:pt x="1049" y="18269"/>
                </a:cubicBezTo>
                <a:cubicBezTo>
                  <a:pt x="1030" y="18229"/>
                  <a:pt x="1030" y="18205"/>
                  <a:pt x="1055" y="18134"/>
                </a:cubicBezTo>
                <a:cubicBezTo>
                  <a:pt x="1072" y="18086"/>
                  <a:pt x="1087" y="18014"/>
                  <a:pt x="1087" y="17972"/>
                </a:cubicBezTo>
                <a:cubicBezTo>
                  <a:pt x="1087" y="17869"/>
                  <a:pt x="1128" y="17784"/>
                  <a:pt x="1263" y="17622"/>
                </a:cubicBezTo>
                <a:cubicBezTo>
                  <a:pt x="1374" y="17488"/>
                  <a:pt x="1558" y="17182"/>
                  <a:pt x="1559" y="17129"/>
                </a:cubicBezTo>
                <a:cubicBezTo>
                  <a:pt x="1559" y="17084"/>
                  <a:pt x="1606" y="16957"/>
                  <a:pt x="1649" y="16878"/>
                </a:cubicBezTo>
                <a:cubicBezTo>
                  <a:pt x="1672" y="16838"/>
                  <a:pt x="1690" y="16793"/>
                  <a:pt x="1690" y="16780"/>
                </a:cubicBezTo>
                <a:cubicBezTo>
                  <a:pt x="1690" y="16767"/>
                  <a:pt x="1713" y="16722"/>
                  <a:pt x="1738" y="16680"/>
                </a:cubicBezTo>
                <a:cubicBezTo>
                  <a:pt x="1764" y="16637"/>
                  <a:pt x="1806" y="16537"/>
                  <a:pt x="1833" y="16458"/>
                </a:cubicBezTo>
                <a:cubicBezTo>
                  <a:pt x="1861" y="16379"/>
                  <a:pt x="1899" y="16276"/>
                  <a:pt x="1918" y="16229"/>
                </a:cubicBezTo>
                <a:cubicBezTo>
                  <a:pt x="1936" y="16181"/>
                  <a:pt x="1957" y="16116"/>
                  <a:pt x="1964" y="16081"/>
                </a:cubicBezTo>
                <a:cubicBezTo>
                  <a:pt x="2011" y="15855"/>
                  <a:pt x="2105" y="15679"/>
                  <a:pt x="2220" y="15600"/>
                </a:cubicBezTo>
                <a:cubicBezTo>
                  <a:pt x="2251" y="15578"/>
                  <a:pt x="2275" y="15548"/>
                  <a:pt x="2275" y="15532"/>
                </a:cubicBezTo>
                <a:cubicBezTo>
                  <a:pt x="2275" y="15495"/>
                  <a:pt x="2364" y="15425"/>
                  <a:pt x="2395" y="15439"/>
                </a:cubicBezTo>
                <a:cubicBezTo>
                  <a:pt x="2449" y="15462"/>
                  <a:pt x="2663" y="15269"/>
                  <a:pt x="2744" y="15125"/>
                </a:cubicBezTo>
                <a:cubicBezTo>
                  <a:pt x="2805" y="15017"/>
                  <a:pt x="2873" y="14933"/>
                  <a:pt x="3245" y="14494"/>
                </a:cubicBezTo>
                <a:cubicBezTo>
                  <a:pt x="3517" y="14174"/>
                  <a:pt x="3615" y="14038"/>
                  <a:pt x="3651" y="13933"/>
                </a:cubicBezTo>
                <a:cubicBezTo>
                  <a:pt x="3690" y="13819"/>
                  <a:pt x="3767" y="13688"/>
                  <a:pt x="3814" y="13660"/>
                </a:cubicBezTo>
                <a:cubicBezTo>
                  <a:pt x="3834" y="13647"/>
                  <a:pt x="3883" y="13611"/>
                  <a:pt x="3921" y="13578"/>
                </a:cubicBezTo>
                <a:cubicBezTo>
                  <a:pt x="3985" y="13524"/>
                  <a:pt x="4008" y="13518"/>
                  <a:pt x="4162" y="13513"/>
                </a:cubicBezTo>
                <a:cubicBezTo>
                  <a:pt x="4306" y="13508"/>
                  <a:pt x="4343" y="13498"/>
                  <a:pt x="4386" y="13459"/>
                </a:cubicBezTo>
                <a:cubicBezTo>
                  <a:pt x="4415" y="13433"/>
                  <a:pt x="4462" y="13395"/>
                  <a:pt x="4492" y="13375"/>
                </a:cubicBezTo>
                <a:cubicBezTo>
                  <a:pt x="4522" y="13355"/>
                  <a:pt x="4596" y="13285"/>
                  <a:pt x="4655" y="13218"/>
                </a:cubicBezTo>
                <a:cubicBezTo>
                  <a:pt x="4714" y="13151"/>
                  <a:pt x="4775" y="13094"/>
                  <a:pt x="4790" y="13094"/>
                </a:cubicBezTo>
                <a:cubicBezTo>
                  <a:pt x="4806" y="13094"/>
                  <a:pt x="4843" y="13066"/>
                  <a:pt x="4873" y="13031"/>
                </a:cubicBezTo>
                <a:cubicBezTo>
                  <a:pt x="4902" y="12996"/>
                  <a:pt x="4935" y="12968"/>
                  <a:pt x="4944" y="12968"/>
                </a:cubicBezTo>
                <a:cubicBezTo>
                  <a:pt x="4954" y="12968"/>
                  <a:pt x="5041" y="12906"/>
                  <a:pt x="5139" y="12830"/>
                </a:cubicBezTo>
                <a:cubicBezTo>
                  <a:pt x="5236" y="12754"/>
                  <a:pt x="5325" y="12690"/>
                  <a:pt x="5338" y="12690"/>
                </a:cubicBezTo>
                <a:cubicBezTo>
                  <a:pt x="5350" y="12690"/>
                  <a:pt x="5375" y="12674"/>
                  <a:pt x="5395" y="12655"/>
                </a:cubicBezTo>
                <a:cubicBezTo>
                  <a:pt x="5427" y="12622"/>
                  <a:pt x="5433" y="12622"/>
                  <a:pt x="5460" y="12652"/>
                </a:cubicBezTo>
                <a:cubicBezTo>
                  <a:pt x="5482" y="12677"/>
                  <a:pt x="5496" y="12775"/>
                  <a:pt x="5515" y="13024"/>
                </a:cubicBezTo>
                <a:cubicBezTo>
                  <a:pt x="5529" y="13209"/>
                  <a:pt x="5554" y="13484"/>
                  <a:pt x="5570" y="13636"/>
                </a:cubicBezTo>
                <a:cubicBezTo>
                  <a:pt x="5590" y="13821"/>
                  <a:pt x="5598" y="13978"/>
                  <a:pt x="5589" y="14106"/>
                </a:cubicBezTo>
                <a:cubicBezTo>
                  <a:pt x="5578" y="14268"/>
                  <a:pt x="5581" y="14302"/>
                  <a:pt x="5606" y="14326"/>
                </a:cubicBezTo>
                <a:cubicBezTo>
                  <a:pt x="5623" y="14341"/>
                  <a:pt x="5631" y="14362"/>
                  <a:pt x="5625" y="14373"/>
                </a:cubicBezTo>
                <a:cubicBezTo>
                  <a:pt x="5606" y="14407"/>
                  <a:pt x="5634" y="14487"/>
                  <a:pt x="5695" y="14574"/>
                </a:cubicBezTo>
                <a:cubicBezTo>
                  <a:pt x="5770" y="14680"/>
                  <a:pt x="5795" y="14751"/>
                  <a:pt x="5834" y="14957"/>
                </a:cubicBezTo>
                <a:cubicBezTo>
                  <a:pt x="5875" y="15174"/>
                  <a:pt x="5929" y="15373"/>
                  <a:pt x="5978" y="15481"/>
                </a:cubicBezTo>
                <a:cubicBezTo>
                  <a:pt x="5987" y="15501"/>
                  <a:pt x="5995" y="15540"/>
                  <a:pt x="5995" y="15567"/>
                </a:cubicBezTo>
                <a:cubicBezTo>
                  <a:pt x="5995" y="15595"/>
                  <a:pt x="6028" y="15671"/>
                  <a:pt x="6069" y="15735"/>
                </a:cubicBezTo>
                <a:cubicBezTo>
                  <a:pt x="6110" y="15800"/>
                  <a:pt x="6163" y="15911"/>
                  <a:pt x="6185" y="15983"/>
                </a:cubicBezTo>
                <a:cubicBezTo>
                  <a:pt x="6284" y="16306"/>
                  <a:pt x="6422" y="16505"/>
                  <a:pt x="6682" y="16698"/>
                </a:cubicBezTo>
                <a:cubicBezTo>
                  <a:pt x="6784" y="16775"/>
                  <a:pt x="6805" y="16801"/>
                  <a:pt x="6876" y="16963"/>
                </a:cubicBezTo>
                <a:cubicBezTo>
                  <a:pt x="6965" y="17164"/>
                  <a:pt x="7026" y="17234"/>
                  <a:pt x="7113" y="17234"/>
                </a:cubicBezTo>
                <a:cubicBezTo>
                  <a:pt x="7151" y="17234"/>
                  <a:pt x="7186" y="17252"/>
                  <a:pt x="7212" y="17285"/>
                </a:cubicBezTo>
                <a:cubicBezTo>
                  <a:pt x="7251" y="17335"/>
                  <a:pt x="7264" y="17340"/>
                  <a:pt x="7379" y="17355"/>
                </a:cubicBezTo>
                <a:cubicBezTo>
                  <a:pt x="7409" y="17359"/>
                  <a:pt x="7440" y="17371"/>
                  <a:pt x="7447" y="17383"/>
                </a:cubicBezTo>
                <a:cubicBezTo>
                  <a:pt x="7454" y="17395"/>
                  <a:pt x="7495" y="17412"/>
                  <a:pt x="7540" y="17421"/>
                </a:cubicBezTo>
                <a:cubicBezTo>
                  <a:pt x="7604" y="17433"/>
                  <a:pt x="7650" y="17464"/>
                  <a:pt x="7745" y="17561"/>
                </a:cubicBezTo>
                <a:cubicBezTo>
                  <a:pt x="7813" y="17630"/>
                  <a:pt x="7883" y="17687"/>
                  <a:pt x="7901" y="17687"/>
                </a:cubicBezTo>
                <a:cubicBezTo>
                  <a:pt x="7920" y="17687"/>
                  <a:pt x="7944" y="17699"/>
                  <a:pt x="7956" y="17715"/>
                </a:cubicBezTo>
                <a:cubicBezTo>
                  <a:pt x="7979" y="17746"/>
                  <a:pt x="8111" y="17779"/>
                  <a:pt x="8225" y="17781"/>
                </a:cubicBezTo>
                <a:lnTo>
                  <a:pt x="8292" y="17783"/>
                </a:lnTo>
                <a:lnTo>
                  <a:pt x="8278" y="17701"/>
                </a:lnTo>
                <a:cubicBezTo>
                  <a:pt x="8266" y="17629"/>
                  <a:pt x="8270" y="17618"/>
                  <a:pt x="8318" y="17580"/>
                </a:cubicBezTo>
                <a:lnTo>
                  <a:pt x="8373" y="17535"/>
                </a:lnTo>
                <a:lnTo>
                  <a:pt x="8440" y="17603"/>
                </a:lnTo>
                <a:cubicBezTo>
                  <a:pt x="8508" y="17670"/>
                  <a:pt x="8519" y="17724"/>
                  <a:pt x="8464" y="17713"/>
                </a:cubicBezTo>
                <a:cubicBezTo>
                  <a:pt x="8448" y="17710"/>
                  <a:pt x="8429" y="17721"/>
                  <a:pt x="8423" y="17739"/>
                </a:cubicBezTo>
                <a:cubicBezTo>
                  <a:pt x="8415" y="17763"/>
                  <a:pt x="8427" y="17771"/>
                  <a:pt x="8470" y="17771"/>
                </a:cubicBezTo>
                <a:cubicBezTo>
                  <a:pt x="8505" y="17771"/>
                  <a:pt x="8585" y="17814"/>
                  <a:pt x="8681" y="17881"/>
                </a:cubicBezTo>
                <a:lnTo>
                  <a:pt x="8838" y="17989"/>
                </a:lnTo>
                <a:lnTo>
                  <a:pt x="9022" y="17996"/>
                </a:lnTo>
                <a:cubicBezTo>
                  <a:pt x="9124" y="17999"/>
                  <a:pt x="9212" y="18007"/>
                  <a:pt x="9218" y="18014"/>
                </a:cubicBezTo>
                <a:cubicBezTo>
                  <a:pt x="9224" y="18022"/>
                  <a:pt x="9250" y="18007"/>
                  <a:pt x="9273" y="17982"/>
                </a:cubicBezTo>
                <a:cubicBezTo>
                  <a:pt x="9297" y="17957"/>
                  <a:pt x="9341" y="17934"/>
                  <a:pt x="9372" y="17933"/>
                </a:cubicBezTo>
                <a:cubicBezTo>
                  <a:pt x="9404" y="17931"/>
                  <a:pt x="9435" y="17923"/>
                  <a:pt x="9442" y="17914"/>
                </a:cubicBezTo>
                <a:cubicBezTo>
                  <a:pt x="9469" y="17883"/>
                  <a:pt x="9560" y="17899"/>
                  <a:pt x="9660" y="17951"/>
                </a:cubicBezTo>
                <a:cubicBezTo>
                  <a:pt x="9768" y="18008"/>
                  <a:pt x="9882" y="18022"/>
                  <a:pt x="9918" y="17982"/>
                </a:cubicBezTo>
                <a:cubicBezTo>
                  <a:pt x="9934" y="17963"/>
                  <a:pt x="9946" y="17962"/>
                  <a:pt x="9966" y="17982"/>
                </a:cubicBezTo>
                <a:cubicBezTo>
                  <a:pt x="9986" y="18000"/>
                  <a:pt x="9997" y="18001"/>
                  <a:pt x="10006" y="17984"/>
                </a:cubicBezTo>
                <a:cubicBezTo>
                  <a:pt x="10016" y="17968"/>
                  <a:pt x="10029" y="17969"/>
                  <a:pt x="10051" y="17989"/>
                </a:cubicBezTo>
                <a:cubicBezTo>
                  <a:pt x="10071" y="18007"/>
                  <a:pt x="10077" y="18008"/>
                  <a:pt x="10068" y="17991"/>
                </a:cubicBezTo>
                <a:cubicBezTo>
                  <a:pt x="10050" y="17958"/>
                  <a:pt x="10118" y="17915"/>
                  <a:pt x="10159" y="17933"/>
                </a:cubicBezTo>
                <a:cubicBezTo>
                  <a:pt x="10177" y="17941"/>
                  <a:pt x="10200" y="17931"/>
                  <a:pt x="10216" y="17907"/>
                </a:cubicBezTo>
                <a:cubicBezTo>
                  <a:pt x="10230" y="17885"/>
                  <a:pt x="10243" y="17877"/>
                  <a:pt x="10243" y="17888"/>
                </a:cubicBezTo>
                <a:cubicBezTo>
                  <a:pt x="10244" y="17899"/>
                  <a:pt x="10264" y="17885"/>
                  <a:pt x="10290" y="17858"/>
                </a:cubicBezTo>
                <a:cubicBezTo>
                  <a:pt x="10329" y="17817"/>
                  <a:pt x="10347" y="17811"/>
                  <a:pt x="10417" y="17823"/>
                </a:cubicBezTo>
                <a:cubicBezTo>
                  <a:pt x="10461" y="17830"/>
                  <a:pt x="10535" y="17839"/>
                  <a:pt x="10579" y="17841"/>
                </a:cubicBezTo>
                <a:cubicBezTo>
                  <a:pt x="10627" y="17844"/>
                  <a:pt x="10666" y="17860"/>
                  <a:pt x="10676" y="17879"/>
                </a:cubicBezTo>
                <a:cubicBezTo>
                  <a:pt x="10690" y="17904"/>
                  <a:pt x="10700" y="17905"/>
                  <a:pt x="10719" y="17884"/>
                </a:cubicBezTo>
                <a:cubicBezTo>
                  <a:pt x="10732" y="17869"/>
                  <a:pt x="10779" y="17855"/>
                  <a:pt x="10824" y="17855"/>
                </a:cubicBezTo>
                <a:cubicBezTo>
                  <a:pt x="10870" y="17855"/>
                  <a:pt x="10935" y="17844"/>
                  <a:pt x="10968" y="17827"/>
                </a:cubicBezTo>
                <a:cubicBezTo>
                  <a:pt x="11001" y="17811"/>
                  <a:pt x="11054" y="17786"/>
                  <a:pt x="11089" y="17771"/>
                </a:cubicBezTo>
                <a:cubicBezTo>
                  <a:pt x="11166" y="17738"/>
                  <a:pt x="11202" y="17671"/>
                  <a:pt x="11163" y="17636"/>
                </a:cubicBezTo>
                <a:cubicBezTo>
                  <a:pt x="11095" y="17575"/>
                  <a:pt x="11108" y="17247"/>
                  <a:pt x="11182" y="17152"/>
                </a:cubicBezTo>
                <a:cubicBezTo>
                  <a:pt x="11206" y="17121"/>
                  <a:pt x="11216" y="17120"/>
                  <a:pt x="11268" y="17145"/>
                </a:cubicBezTo>
                <a:cubicBezTo>
                  <a:pt x="11301" y="17160"/>
                  <a:pt x="11329" y="17180"/>
                  <a:pt x="11330" y="17189"/>
                </a:cubicBezTo>
                <a:cubicBezTo>
                  <a:pt x="11330" y="17199"/>
                  <a:pt x="11337" y="17222"/>
                  <a:pt x="11346" y="17238"/>
                </a:cubicBezTo>
                <a:cubicBezTo>
                  <a:pt x="11369" y="17278"/>
                  <a:pt x="11375" y="17409"/>
                  <a:pt x="11355" y="17423"/>
                </a:cubicBezTo>
                <a:cubicBezTo>
                  <a:pt x="11328" y="17442"/>
                  <a:pt x="11337" y="17471"/>
                  <a:pt x="11378" y="17496"/>
                </a:cubicBezTo>
                <a:cubicBezTo>
                  <a:pt x="11409" y="17514"/>
                  <a:pt x="11424" y="17513"/>
                  <a:pt x="11450" y="17486"/>
                </a:cubicBezTo>
                <a:cubicBezTo>
                  <a:pt x="11468" y="17468"/>
                  <a:pt x="11489" y="17459"/>
                  <a:pt x="11497" y="17467"/>
                </a:cubicBezTo>
                <a:cubicBezTo>
                  <a:pt x="11504" y="17476"/>
                  <a:pt x="11517" y="17486"/>
                  <a:pt x="11524" y="17486"/>
                </a:cubicBezTo>
                <a:cubicBezTo>
                  <a:pt x="11531" y="17487"/>
                  <a:pt x="11569" y="17494"/>
                  <a:pt x="11609" y="17503"/>
                </a:cubicBezTo>
                <a:cubicBezTo>
                  <a:pt x="11655" y="17513"/>
                  <a:pt x="11691" y="17511"/>
                  <a:pt x="11708" y="17496"/>
                </a:cubicBezTo>
                <a:cubicBezTo>
                  <a:pt x="11722" y="17482"/>
                  <a:pt x="11742" y="17477"/>
                  <a:pt x="11752" y="17484"/>
                </a:cubicBezTo>
                <a:cubicBezTo>
                  <a:pt x="11762" y="17491"/>
                  <a:pt x="11774" y="17487"/>
                  <a:pt x="11780" y="17477"/>
                </a:cubicBezTo>
                <a:cubicBezTo>
                  <a:pt x="11785" y="17466"/>
                  <a:pt x="11814" y="17453"/>
                  <a:pt x="11843" y="17446"/>
                </a:cubicBezTo>
                <a:cubicBezTo>
                  <a:pt x="11890" y="17436"/>
                  <a:pt x="12076" y="17266"/>
                  <a:pt x="12048" y="17259"/>
                </a:cubicBezTo>
                <a:cubicBezTo>
                  <a:pt x="12042" y="17258"/>
                  <a:pt x="12031" y="17254"/>
                  <a:pt x="12023" y="17252"/>
                </a:cubicBezTo>
                <a:cubicBezTo>
                  <a:pt x="11977" y="17243"/>
                  <a:pt x="11964" y="17212"/>
                  <a:pt x="11972" y="17117"/>
                </a:cubicBezTo>
                <a:cubicBezTo>
                  <a:pt x="11979" y="17038"/>
                  <a:pt x="11970" y="16989"/>
                  <a:pt x="11934" y="16909"/>
                </a:cubicBezTo>
                <a:cubicBezTo>
                  <a:pt x="11908" y="16850"/>
                  <a:pt x="11890" y="16787"/>
                  <a:pt x="11896" y="16762"/>
                </a:cubicBezTo>
                <a:cubicBezTo>
                  <a:pt x="11902" y="16733"/>
                  <a:pt x="11893" y="16703"/>
                  <a:pt x="11869" y="16677"/>
                </a:cubicBezTo>
                <a:cubicBezTo>
                  <a:pt x="11842" y="16650"/>
                  <a:pt x="11834" y="16630"/>
                  <a:pt x="11847" y="16612"/>
                </a:cubicBezTo>
                <a:cubicBezTo>
                  <a:pt x="11870" y="16582"/>
                  <a:pt x="11875" y="16502"/>
                  <a:pt x="11858" y="16441"/>
                </a:cubicBezTo>
                <a:cubicBezTo>
                  <a:pt x="11850" y="16413"/>
                  <a:pt x="11856" y="16388"/>
                  <a:pt x="11877" y="16369"/>
                </a:cubicBezTo>
                <a:cubicBezTo>
                  <a:pt x="11905" y="16343"/>
                  <a:pt x="11913" y="16346"/>
                  <a:pt x="11949" y="16402"/>
                </a:cubicBezTo>
                <a:cubicBezTo>
                  <a:pt x="11971" y="16436"/>
                  <a:pt x="12012" y="16487"/>
                  <a:pt x="12038" y="16516"/>
                </a:cubicBezTo>
                <a:cubicBezTo>
                  <a:pt x="12090" y="16575"/>
                  <a:pt x="12095" y="16586"/>
                  <a:pt x="12183" y="16771"/>
                </a:cubicBezTo>
                <a:cubicBezTo>
                  <a:pt x="12217" y="16841"/>
                  <a:pt x="12245" y="16918"/>
                  <a:pt x="12245" y="16942"/>
                </a:cubicBezTo>
                <a:cubicBezTo>
                  <a:pt x="12245" y="16983"/>
                  <a:pt x="12249" y="16981"/>
                  <a:pt x="12391" y="16925"/>
                </a:cubicBezTo>
                <a:cubicBezTo>
                  <a:pt x="12488" y="16887"/>
                  <a:pt x="12558" y="16844"/>
                  <a:pt x="12602" y="16794"/>
                </a:cubicBezTo>
                <a:cubicBezTo>
                  <a:pt x="12638" y="16753"/>
                  <a:pt x="12684" y="16710"/>
                  <a:pt x="12703" y="16698"/>
                </a:cubicBezTo>
                <a:cubicBezTo>
                  <a:pt x="12723" y="16687"/>
                  <a:pt x="12763" y="16628"/>
                  <a:pt x="12792" y="16568"/>
                </a:cubicBezTo>
                <a:cubicBezTo>
                  <a:pt x="12840" y="16470"/>
                  <a:pt x="12841" y="16456"/>
                  <a:pt x="12815" y="16427"/>
                </a:cubicBezTo>
                <a:cubicBezTo>
                  <a:pt x="12790" y="16398"/>
                  <a:pt x="12791" y="16390"/>
                  <a:pt x="12826" y="16369"/>
                </a:cubicBezTo>
                <a:cubicBezTo>
                  <a:pt x="12858" y="16350"/>
                  <a:pt x="12864" y="16333"/>
                  <a:pt x="12856" y="16278"/>
                </a:cubicBezTo>
                <a:cubicBezTo>
                  <a:pt x="12838" y="16165"/>
                  <a:pt x="12807" y="16092"/>
                  <a:pt x="12767" y="16067"/>
                </a:cubicBezTo>
                <a:cubicBezTo>
                  <a:pt x="12735" y="16048"/>
                  <a:pt x="12731" y="16051"/>
                  <a:pt x="12741" y="16081"/>
                </a:cubicBezTo>
                <a:cubicBezTo>
                  <a:pt x="12756" y="16124"/>
                  <a:pt x="12722" y="16204"/>
                  <a:pt x="12697" y="16187"/>
                </a:cubicBezTo>
                <a:cubicBezTo>
                  <a:pt x="12687" y="16180"/>
                  <a:pt x="12678" y="16148"/>
                  <a:pt x="12678" y="16114"/>
                </a:cubicBezTo>
                <a:cubicBezTo>
                  <a:pt x="12678" y="16080"/>
                  <a:pt x="12670" y="16047"/>
                  <a:pt x="12659" y="16039"/>
                </a:cubicBezTo>
                <a:cubicBezTo>
                  <a:pt x="12648" y="16032"/>
                  <a:pt x="12643" y="16012"/>
                  <a:pt x="12648" y="15997"/>
                </a:cubicBezTo>
                <a:cubicBezTo>
                  <a:pt x="12654" y="15982"/>
                  <a:pt x="12647" y="15959"/>
                  <a:pt x="12636" y="15946"/>
                </a:cubicBezTo>
                <a:cubicBezTo>
                  <a:pt x="12621" y="15929"/>
                  <a:pt x="12628" y="15918"/>
                  <a:pt x="12661" y="15904"/>
                </a:cubicBezTo>
                <a:cubicBezTo>
                  <a:pt x="12700" y="15887"/>
                  <a:pt x="12717" y="15893"/>
                  <a:pt x="12767" y="15953"/>
                </a:cubicBezTo>
                <a:cubicBezTo>
                  <a:pt x="12799" y="15992"/>
                  <a:pt x="12864" y="16039"/>
                  <a:pt x="12913" y="16058"/>
                </a:cubicBezTo>
                <a:cubicBezTo>
                  <a:pt x="12999" y="16091"/>
                  <a:pt x="13005" y="16091"/>
                  <a:pt x="13063" y="16044"/>
                </a:cubicBezTo>
                <a:cubicBezTo>
                  <a:pt x="13137" y="15985"/>
                  <a:pt x="13206" y="15898"/>
                  <a:pt x="13206" y="15864"/>
                </a:cubicBezTo>
                <a:cubicBezTo>
                  <a:pt x="13207" y="15850"/>
                  <a:pt x="13220" y="15831"/>
                  <a:pt x="13234" y="15822"/>
                </a:cubicBezTo>
                <a:cubicBezTo>
                  <a:pt x="13267" y="15800"/>
                  <a:pt x="13335" y="15623"/>
                  <a:pt x="13325" y="15588"/>
                </a:cubicBezTo>
                <a:cubicBezTo>
                  <a:pt x="13320" y="15573"/>
                  <a:pt x="13309" y="15565"/>
                  <a:pt x="13299" y="15572"/>
                </a:cubicBezTo>
                <a:cubicBezTo>
                  <a:pt x="13290" y="15578"/>
                  <a:pt x="13275" y="15578"/>
                  <a:pt x="13266" y="15572"/>
                </a:cubicBezTo>
                <a:cubicBezTo>
                  <a:pt x="13245" y="15557"/>
                  <a:pt x="13315" y="15390"/>
                  <a:pt x="13342" y="15390"/>
                </a:cubicBezTo>
                <a:cubicBezTo>
                  <a:pt x="13354" y="15390"/>
                  <a:pt x="13353" y="15377"/>
                  <a:pt x="13340" y="15350"/>
                </a:cubicBezTo>
                <a:cubicBezTo>
                  <a:pt x="13324" y="15316"/>
                  <a:pt x="13328" y="15303"/>
                  <a:pt x="13359" y="15284"/>
                </a:cubicBezTo>
                <a:cubicBezTo>
                  <a:pt x="13379" y="15272"/>
                  <a:pt x="13402" y="15237"/>
                  <a:pt x="13409" y="15205"/>
                </a:cubicBezTo>
                <a:cubicBezTo>
                  <a:pt x="13416" y="15173"/>
                  <a:pt x="13439" y="15113"/>
                  <a:pt x="13462" y="15072"/>
                </a:cubicBezTo>
                <a:cubicBezTo>
                  <a:pt x="13485" y="15031"/>
                  <a:pt x="13505" y="14987"/>
                  <a:pt x="13507" y="14976"/>
                </a:cubicBezTo>
                <a:cubicBezTo>
                  <a:pt x="13508" y="14964"/>
                  <a:pt x="13518" y="14927"/>
                  <a:pt x="13528" y="14892"/>
                </a:cubicBezTo>
                <a:cubicBezTo>
                  <a:pt x="13538" y="14857"/>
                  <a:pt x="13544" y="14736"/>
                  <a:pt x="13540" y="14625"/>
                </a:cubicBezTo>
                <a:cubicBezTo>
                  <a:pt x="13532" y="14351"/>
                  <a:pt x="13533" y="14364"/>
                  <a:pt x="13490" y="14380"/>
                </a:cubicBezTo>
                <a:cubicBezTo>
                  <a:pt x="13464" y="14389"/>
                  <a:pt x="13449" y="14383"/>
                  <a:pt x="13441" y="14361"/>
                </a:cubicBezTo>
                <a:cubicBezTo>
                  <a:pt x="13425" y="14315"/>
                  <a:pt x="13471" y="14260"/>
                  <a:pt x="13513" y="14272"/>
                </a:cubicBezTo>
                <a:cubicBezTo>
                  <a:pt x="13533" y="14278"/>
                  <a:pt x="13547" y="14269"/>
                  <a:pt x="13547" y="14254"/>
                </a:cubicBezTo>
                <a:cubicBezTo>
                  <a:pt x="13547" y="14239"/>
                  <a:pt x="13560" y="14198"/>
                  <a:pt x="13576" y="14162"/>
                </a:cubicBezTo>
                <a:cubicBezTo>
                  <a:pt x="13592" y="14126"/>
                  <a:pt x="13618" y="14019"/>
                  <a:pt x="13633" y="13922"/>
                </a:cubicBezTo>
                <a:cubicBezTo>
                  <a:pt x="13649" y="13824"/>
                  <a:pt x="13670" y="13717"/>
                  <a:pt x="13682" y="13683"/>
                </a:cubicBezTo>
                <a:cubicBezTo>
                  <a:pt x="13699" y="13637"/>
                  <a:pt x="13699" y="13569"/>
                  <a:pt x="13682" y="13396"/>
                </a:cubicBezTo>
                <a:cubicBezTo>
                  <a:pt x="13670" y="13271"/>
                  <a:pt x="13656" y="13096"/>
                  <a:pt x="13652" y="13005"/>
                </a:cubicBezTo>
                <a:cubicBezTo>
                  <a:pt x="13647" y="12864"/>
                  <a:pt x="13639" y="12834"/>
                  <a:pt x="13602" y="12800"/>
                </a:cubicBezTo>
                <a:cubicBezTo>
                  <a:pt x="13566" y="12767"/>
                  <a:pt x="13558" y="12739"/>
                  <a:pt x="13557" y="12645"/>
                </a:cubicBezTo>
                <a:cubicBezTo>
                  <a:pt x="13557" y="12564"/>
                  <a:pt x="13563" y="12534"/>
                  <a:pt x="13581" y="12538"/>
                </a:cubicBezTo>
                <a:cubicBezTo>
                  <a:pt x="13594" y="12541"/>
                  <a:pt x="13613" y="12516"/>
                  <a:pt x="13623" y="12486"/>
                </a:cubicBezTo>
                <a:cubicBezTo>
                  <a:pt x="13645" y="12420"/>
                  <a:pt x="13680" y="12438"/>
                  <a:pt x="13680" y="12517"/>
                </a:cubicBezTo>
                <a:cubicBezTo>
                  <a:pt x="13680" y="12558"/>
                  <a:pt x="13696" y="12586"/>
                  <a:pt x="13733" y="12610"/>
                </a:cubicBezTo>
                <a:cubicBezTo>
                  <a:pt x="13762" y="12630"/>
                  <a:pt x="13801" y="12664"/>
                  <a:pt x="13821" y="12690"/>
                </a:cubicBezTo>
                <a:cubicBezTo>
                  <a:pt x="13857" y="12734"/>
                  <a:pt x="13856" y="12738"/>
                  <a:pt x="13824" y="12765"/>
                </a:cubicBezTo>
                <a:cubicBezTo>
                  <a:pt x="13801" y="12783"/>
                  <a:pt x="13797" y="12797"/>
                  <a:pt x="13811" y="12807"/>
                </a:cubicBezTo>
                <a:cubicBezTo>
                  <a:pt x="13823" y="12815"/>
                  <a:pt x="13848" y="12807"/>
                  <a:pt x="13866" y="12788"/>
                </a:cubicBezTo>
                <a:cubicBezTo>
                  <a:pt x="13897" y="12757"/>
                  <a:pt x="13907" y="12760"/>
                  <a:pt x="13993" y="12823"/>
                </a:cubicBezTo>
                <a:cubicBezTo>
                  <a:pt x="14044" y="12860"/>
                  <a:pt x="14115" y="12921"/>
                  <a:pt x="14153" y="12956"/>
                </a:cubicBezTo>
                <a:cubicBezTo>
                  <a:pt x="14287" y="13082"/>
                  <a:pt x="14396" y="13163"/>
                  <a:pt x="14439" y="13169"/>
                </a:cubicBezTo>
                <a:cubicBezTo>
                  <a:pt x="14462" y="13173"/>
                  <a:pt x="14515" y="13191"/>
                  <a:pt x="14555" y="13211"/>
                </a:cubicBezTo>
                <a:cubicBezTo>
                  <a:pt x="14595" y="13231"/>
                  <a:pt x="14653" y="13249"/>
                  <a:pt x="14684" y="13253"/>
                </a:cubicBezTo>
                <a:cubicBezTo>
                  <a:pt x="14715" y="13257"/>
                  <a:pt x="14750" y="13272"/>
                  <a:pt x="14762" y="13283"/>
                </a:cubicBezTo>
                <a:cubicBezTo>
                  <a:pt x="14774" y="13295"/>
                  <a:pt x="14814" y="13313"/>
                  <a:pt x="14851" y="13323"/>
                </a:cubicBezTo>
                <a:cubicBezTo>
                  <a:pt x="14908" y="13340"/>
                  <a:pt x="14920" y="13356"/>
                  <a:pt x="14948" y="13447"/>
                </a:cubicBezTo>
                <a:cubicBezTo>
                  <a:pt x="14966" y="13505"/>
                  <a:pt x="14981" y="13596"/>
                  <a:pt x="14982" y="13648"/>
                </a:cubicBezTo>
                <a:cubicBezTo>
                  <a:pt x="14983" y="13713"/>
                  <a:pt x="15001" y="13781"/>
                  <a:pt x="15039" y="13858"/>
                </a:cubicBezTo>
                <a:cubicBezTo>
                  <a:pt x="15070" y="13922"/>
                  <a:pt x="15096" y="13981"/>
                  <a:pt x="15096" y="13989"/>
                </a:cubicBezTo>
                <a:cubicBezTo>
                  <a:pt x="15096" y="13998"/>
                  <a:pt x="15126" y="14055"/>
                  <a:pt x="15164" y="14118"/>
                </a:cubicBezTo>
                <a:cubicBezTo>
                  <a:pt x="15201" y="14181"/>
                  <a:pt x="15241" y="14255"/>
                  <a:pt x="15250" y="14284"/>
                </a:cubicBezTo>
                <a:cubicBezTo>
                  <a:pt x="15260" y="14312"/>
                  <a:pt x="15284" y="14348"/>
                  <a:pt x="15303" y="14363"/>
                </a:cubicBezTo>
                <a:cubicBezTo>
                  <a:pt x="15343" y="14395"/>
                  <a:pt x="15541" y="14812"/>
                  <a:pt x="15595" y="14976"/>
                </a:cubicBezTo>
                <a:cubicBezTo>
                  <a:pt x="15614" y="15034"/>
                  <a:pt x="15643" y="15100"/>
                  <a:pt x="15658" y="15121"/>
                </a:cubicBezTo>
                <a:cubicBezTo>
                  <a:pt x="15674" y="15141"/>
                  <a:pt x="15679" y="15156"/>
                  <a:pt x="15671" y="15156"/>
                </a:cubicBezTo>
                <a:cubicBezTo>
                  <a:pt x="15663" y="15156"/>
                  <a:pt x="15691" y="15199"/>
                  <a:pt x="15734" y="15252"/>
                </a:cubicBezTo>
                <a:cubicBezTo>
                  <a:pt x="15777" y="15304"/>
                  <a:pt x="15812" y="15355"/>
                  <a:pt x="15812" y="15364"/>
                </a:cubicBezTo>
                <a:cubicBezTo>
                  <a:pt x="15812" y="15373"/>
                  <a:pt x="15832" y="15390"/>
                  <a:pt x="15855" y="15401"/>
                </a:cubicBezTo>
                <a:cubicBezTo>
                  <a:pt x="15939" y="15444"/>
                  <a:pt x="16026" y="15742"/>
                  <a:pt x="15982" y="15836"/>
                </a:cubicBezTo>
                <a:cubicBezTo>
                  <a:pt x="15909" y="15990"/>
                  <a:pt x="15852" y="16218"/>
                  <a:pt x="15832" y="16437"/>
                </a:cubicBezTo>
                <a:cubicBezTo>
                  <a:pt x="15819" y="16569"/>
                  <a:pt x="15797" y="16708"/>
                  <a:pt x="15783" y="16748"/>
                </a:cubicBezTo>
                <a:cubicBezTo>
                  <a:pt x="15768" y="16787"/>
                  <a:pt x="15755" y="16873"/>
                  <a:pt x="15755" y="16937"/>
                </a:cubicBezTo>
                <a:cubicBezTo>
                  <a:pt x="15755" y="17008"/>
                  <a:pt x="15743" y="17075"/>
                  <a:pt x="15724" y="17112"/>
                </a:cubicBezTo>
                <a:cubicBezTo>
                  <a:pt x="15698" y="17162"/>
                  <a:pt x="15697" y="17188"/>
                  <a:pt x="15713" y="17255"/>
                </a:cubicBezTo>
                <a:cubicBezTo>
                  <a:pt x="15755" y="17423"/>
                  <a:pt x="15716" y="17643"/>
                  <a:pt x="15650" y="17615"/>
                </a:cubicBezTo>
                <a:cubicBezTo>
                  <a:pt x="15636" y="17609"/>
                  <a:pt x="15588" y="17617"/>
                  <a:pt x="15544" y="17633"/>
                </a:cubicBezTo>
                <a:cubicBezTo>
                  <a:pt x="15356" y="17701"/>
                  <a:pt x="15322" y="17708"/>
                  <a:pt x="15280" y="17697"/>
                </a:cubicBezTo>
                <a:cubicBezTo>
                  <a:pt x="15255" y="17690"/>
                  <a:pt x="15212" y="17699"/>
                  <a:pt x="15181" y="17718"/>
                </a:cubicBezTo>
                <a:cubicBezTo>
                  <a:pt x="15118" y="17754"/>
                  <a:pt x="14972" y="17762"/>
                  <a:pt x="14954" y="17729"/>
                </a:cubicBezTo>
                <a:cubicBezTo>
                  <a:pt x="14933" y="17690"/>
                  <a:pt x="14912" y="17707"/>
                  <a:pt x="14883" y="17792"/>
                </a:cubicBezTo>
                <a:cubicBezTo>
                  <a:pt x="14851" y="17883"/>
                  <a:pt x="14810" y="17901"/>
                  <a:pt x="14735" y="17855"/>
                </a:cubicBezTo>
                <a:cubicBezTo>
                  <a:pt x="14698" y="17833"/>
                  <a:pt x="14696" y="17837"/>
                  <a:pt x="14705" y="17937"/>
                </a:cubicBezTo>
                <a:cubicBezTo>
                  <a:pt x="14723" y="18139"/>
                  <a:pt x="14782" y="18201"/>
                  <a:pt x="14927" y="18169"/>
                </a:cubicBezTo>
                <a:cubicBezTo>
                  <a:pt x="15012" y="18150"/>
                  <a:pt x="15027" y="18154"/>
                  <a:pt x="15073" y="18194"/>
                </a:cubicBezTo>
                <a:cubicBezTo>
                  <a:pt x="15101" y="18219"/>
                  <a:pt x="15157" y="18263"/>
                  <a:pt x="15200" y="18293"/>
                </a:cubicBezTo>
                <a:cubicBezTo>
                  <a:pt x="15273" y="18344"/>
                  <a:pt x="15285" y="18343"/>
                  <a:pt x="15428" y="18323"/>
                </a:cubicBezTo>
                <a:cubicBezTo>
                  <a:pt x="15510" y="18311"/>
                  <a:pt x="15624" y="18287"/>
                  <a:pt x="15681" y="18269"/>
                </a:cubicBezTo>
                <a:cubicBezTo>
                  <a:pt x="15739" y="18251"/>
                  <a:pt x="15811" y="18232"/>
                  <a:pt x="15842" y="18227"/>
                </a:cubicBezTo>
                <a:cubicBezTo>
                  <a:pt x="15927" y="18213"/>
                  <a:pt x="15966" y="18197"/>
                  <a:pt x="16045" y="18141"/>
                </a:cubicBezTo>
                <a:cubicBezTo>
                  <a:pt x="16084" y="18113"/>
                  <a:pt x="16123" y="18093"/>
                  <a:pt x="16132" y="18099"/>
                </a:cubicBezTo>
                <a:cubicBezTo>
                  <a:pt x="16147" y="18109"/>
                  <a:pt x="16202" y="18032"/>
                  <a:pt x="16309" y="17846"/>
                </a:cubicBezTo>
                <a:cubicBezTo>
                  <a:pt x="16386" y="17712"/>
                  <a:pt x="16429" y="17608"/>
                  <a:pt x="16444" y="17526"/>
                </a:cubicBezTo>
                <a:cubicBezTo>
                  <a:pt x="16451" y="17491"/>
                  <a:pt x="16466" y="17420"/>
                  <a:pt x="16476" y="17367"/>
                </a:cubicBezTo>
                <a:cubicBezTo>
                  <a:pt x="16502" y="17238"/>
                  <a:pt x="16507" y="17178"/>
                  <a:pt x="16521" y="16942"/>
                </a:cubicBezTo>
                <a:cubicBezTo>
                  <a:pt x="16527" y="16830"/>
                  <a:pt x="16539" y="16712"/>
                  <a:pt x="16546" y="16677"/>
                </a:cubicBezTo>
                <a:cubicBezTo>
                  <a:pt x="16559" y="16613"/>
                  <a:pt x="16556" y="15981"/>
                  <a:pt x="16542" y="15785"/>
                </a:cubicBezTo>
                <a:cubicBezTo>
                  <a:pt x="16529" y="15617"/>
                  <a:pt x="16509" y="15493"/>
                  <a:pt x="16478" y="15390"/>
                </a:cubicBezTo>
                <a:cubicBezTo>
                  <a:pt x="16463" y="15337"/>
                  <a:pt x="16447" y="15232"/>
                  <a:pt x="16442" y="15156"/>
                </a:cubicBezTo>
                <a:cubicBezTo>
                  <a:pt x="16433" y="15002"/>
                  <a:pt x="16408" y="14909"/>
                  <a:pt x="16311" y="14653"/>
                </a:cubicBezTo>
                <a:cubicBezTo>
                  <a:pt x="16222" y="14417"/>
                  <a:pt x="15919" y="13821"/>
                  <a:pt x="15819" y="13683"/>
                </a:cubicBezTo>
                <a:cubicBezTo>
                  <a:pt x="15795" y="13650"/>
                  <a:pt x="15774" y="13613"/>
                  <a:pt x="15774" y="13601"/>
                </a:cubicBezTo>
                <a:cubicBezTo>
                  <a:pt x="15774" y="13581"/>
                  <a:pt x="15746" y="13534"/>
                  <a:pt x="15601" y="13316"/>
                </a:cubicBezTo>
                <a:cubicBezTo>
                  <a:pt x="15562" y="13257"/>
                  <a:pt x="15529" y="13203"/>
                  <a:pt x="15529" y="13197"/>
                </a:cubicBezTo>
                <a:cubicBezTo>
                  <a:pt x="15529" y="13181"/>
                  <a:pt x="15404" y="13026"/>
                  <a:pt x="15235" y="12832"/>
                </a:cubicBezTo>
                <a:cubicBezTo>
                  <a:pt x="15140" y="12722"/>
                  <a:pt x="15073" y="12627"/>
                  <a:pt x="15058" y="12578"/>
                </a:cubicBezTo>
                <a:cubicBezTo>
                  <a:pt x="15036" y="12504"/>
                  <a:pt x="14880" y="12309"/>
                  <a:pt x="14842" y="12309"/>
                </a:cubicBezTo>
                <a:cubicBezTo>
                  <a:pt x="14833" y="12309"/>
                  <a:pt x="14794" y="12277"/>
                  <a:pt x="14756" y="12239"/>
                </a:cubicBezTo>
                <a:cubicBezTo>
                  <a:pt x="14544" y="12030"/>
                  <a:pt x="14478" y="11992"/>
                  <a:pt x="14001" y="11785"/>
                </a:cubicBezTo>
                <a:cubicBezTo>
                  <a:pt x="13896" y="11740"/>
                  <a:pt x="13697" y="11640"/>
                  <a:pt x="13604" y="11587"/>
                </a:cubicBezTo>
                <a:cubicBezTo>
                  <a:pt x="13575" y="11570"/>
                  <a:pt x="13554" y="11469"/>
                  <a:pt x="13500" y="11117"/>
                </a:cubicBezTo>
                <a:cubicBezTo>
                  <a:pt x="13427" y="10633"/>
                  <a:pt x="13261" y="9867"/>
                  <a:pt x="13206" y="9756"/>
                </a:cubicBezTo>
                <a:cubicBezTo>
                  <a:pt x="13192" y="9727"/>
                  <a:pt x="13182" y="9695"/>
                  <a:pt x="13185" y="9684"/>
                </a:cubicBezTo>
                <a:cubicBezTo>
                  <a:pt x="13188" y="9673"/>
                  <a:pt x="13178" y="9627"/>
                  <a:pt x="13160" y="9583"/>
                </a:cubicBezTo>
                <a:cubicBezTo>
                  <a:pt x="13142" y="9540"/>
                  <a:pt x="13131" y="9492"/>
                  <a:pt x="13137" y="9476"/>
                </a:cubicBezTo>
                <a:cubicBezTo>
                  <a:pt x="13149" y="9439"/>
                  <a:pt x="13433" y="9410"/>
                  <a:pt x="13500" y="9438"/>
                </a:cubicBezTo>
                <a:cubicBezTo>
                  <a:pt x="13526" y="9449"/>
                  <a:pt x="13586" y="9464"/>
                  <a:pt x="13635" y="9471"/>
                </a:cubicBezTo>
                <a:cubicBezTo>
                  <a:pt x="13685" y="9478"/>
                  <a:pt x="13781" y="9501"/>
                  <a:pt x="13849" y="9525"/>
                </a:cubicBezTo>
                <a:cubicBezTo>
                  <a:pt x="14002" y="9578"/>
                  <a:pt x="14092" y="9588"/>
                  <a:pt x="14426" y="9593"/>
                </a:cubicBezTo>
                <a:cubicBezTo>
                  <a:pt x="14721" y="9597"/>
                  <a:pt x="14764" y="9589"/>
                  <a:pt x="14847" y="9511"/>
                </a:cubicBezTo>
                <a:cubicBezTo>
                  <a:pt x="14899" y="9461"/>
                  <a:pt x="14911" y="9459"/>
                  <a:pt x="14986" y="9481"/>
                </a:cubicBezTo>
                <a:cubicBezTo>
                  <a:pt x="15031" y="9493"/>
                  <a:pt x="15084" y="9513"/>
                  <a:pt x="15104" y="9523"/>
                </a:cubicBezTo>
                <a:cubicBezTo>
                  <a:pt x="15275" y="9604"/>
                  <a:pt x="15532" y="9642"/>
                  <a:pt x="16011" y="9661"/>
                </a:cubicBezTo>
                <a:cubicBezTo>
                  <a:pt x="16185" y="9667"/>
                  <a:pt x="16429" y="9686"/>
                  <a:pt x="16550" y="9700"/>
                </a:cubicBezTo>
                <a:cubicBezTo>
                  <a:pt x="16605" y="9707"/>
                  <a:pt x="16786" y="9668"/>
                  <a:pt x="16812" y="9644"/>
                </a:cubicBezTo>
                <a:cubicBezTo>
                  <a:pt x="16843" y="9616"/>
                  <a:pt x="16837" y="9616"/>
                  <a:pt x="17165" y="9597"/>
                </a:cubicBezTo>
                <a:cubicBezTo>
                  <a:pt x="17310" y="9589"/>
                  <a:pt x="17419" y="9591"/>
                  <a:pt x="17425" y="9602"/>
                </a:cubicBezTo>
                <a:cubicBezTo>
                  <a:pt x="17431" y="9613"/>
                  <a:pt x="17482" y="9619"/>
                  <a:pt x="17539" y="9616"/>
                </a:cubicBezTo>
                <a:cubicBezTo>
                  <a:pt x="17597" y="9613"/>
                  <a:pt x="17648" y="9618"/>
                  <a:pt x="17653" y="9628"/>
                </a:cubicBezTo>
                <a:cubicBezTo>
                  <a:pt x="17659" y="9637"/>
                  <a:pt x="17707" y="9643"/>
                  <a:pt x="17761" y="9639"/>
                </a:cubicBezTo>
                <a:cubicBezTo>
                  <a:pt x="17918" y="9629"/>
                  <a:pt x="18084" y="9609"/>
                  <a:pt x="18093" y="9600"/>
                </a:cubicBezTo>
                <a:cubicBezTo>
                  <a:pt x="18097" y="9595"/>
                  <a:pt x="18128" y="9601"/>
                  <a:pt x="18161" y="9611"/>
                </a:cubicBezTo>
                <a:cubicBezTo>
                  <a:pt x="18224" y="9632"/>
                  <a:pt x="18411" y="9602"/>
                  <a:pt x="18488" y="9560"/>
                </a:cubicBezTo>
                <a:cubicBezTo>
                  <a:pt x="18512" y="9547"/>
                  <a:pt x="18537" y="9543"/>
                  <a:pt x="18543" y="9551"/>
                </a:cubicBezTo>
                <a:cubicBezTo>
                  <a:pt x="18550" y="9558"/>
                  <a:pt x="18586" y="9537"/>
                  <a:pt x="18624" y="9504"/>
                </a:cubicBezTo>
                <a:cubicBezTo>
                  <a:pt x="18661" y="9471"/>
                  <a:pt x="18722" y="9436"/>
                  <a:pt x="18759" y="9427"/>
                </a:cubicBezTo>
                <a:cubicBezTo>
                  <a:pt x="18835" y="9408"/>
                  <a:pt x="19183" y="9220"/>
                  <a:pt x="19230" y="9172"/>
                </a:cubicBezTo>
                <a:cubicBezTo>
                  <a:pt x="19273" y="9129"/>
                  <a:pt x="19333" y="8902"/>
                  <a:pt x="19319" y="8838"/>
                </a:cubicBezTo>
                <a:cubicBezTo>
                  <a:pt x="19286" y="8689"/>
                  <a:pt x="19024" y="8715"/>
                  <a:pt x="18797" y="8887"/>
                </a:cubicBezTo>
                <a:cubicBezTo>
                  <a:pt x="18752" y="8921"/>
                  <a:pt x="18619" y="8979"/>
                  <a:pt x="18600" y="8973"/>
                </a:cubicBezTo>
                <a:cubicBezTo>
                  <a:pt x="18591" y="8971"/>
                  <a:pt x="18513" y="8955"/>
                  <a:pt x="18429" y="8936"/>
                </a:cubicBezTo>
                <a:cubicBezTo>
                  <a:pt x="18231" y="8892"/>
                  <a:pt x="17641" y="8892"/>
                  <a:pt x="17436" y="8936"/>
                </a:cubicBezTo>
                <a:cubicBezTo>
                  <a:pt x="17358" y="8953"/>
                  <a:pt x="17218" y="8983"/>
                  <a:pt x="17123" y="9004"/>
                </a:cubicBezTo>
                <a:cubicBezTo>
                  <a:pt x="16951" y="9041"/>
                  <a:pt x="16949" y="9041"/>
                  <a:pt x="16899" y="8997"/>
                </a:cubicBezTo>
                <a:cubicBezTo>
                  <a:pt x="16834" y="8939"/>
                  <a:pt x="16668" y="8897"/>
                  <a:pt x="16425" y="8875"/>
                </a:cubicBezTo>
                <a:cubicBezTo>
                  <a:pt x="16353" y="8869"/>
                  <a:pt x="16233" y="8852"/>
                  <a:pt x="16157" y="8840"/>
                </a:cubicBezTo>
                <a:cubicBezTo>
                  <a:pt x="16081" y="8828"/>
                  <a:pt x="15988" y="8821"/>
                  <a:pt x="15950" y="8824"/>
                </a:cubicBezTo>
                <a:cubicBezTo>
                  <a:pt x="15911" y="8826"/>
                  <a:pt x="15866" y="8822"/>
                  <a:pt x="15851" y="8814"/>
                </a:cubicBezTo>
                <a:cubicBezTo>
                  <a:pt x="15806" y="8793"/>
                  <a:pt x="15255" y="8786"/>
                  <a:pt x="15069" y="8805"/>
                </a:cubicBezTo>
                <a:cubicBezTo>
                  <a:pt x="14917" y="8820"/>
                  <a:pt x="14894" y="8816"/>
                  <a:pt x="14838" y="8777"/>
                </a:cubicBezTo>
                <a:cubicBezTo>
                  <a:pt x="14796" y="8748"/>
                  <a:pt x="14747" y="8735"/>
                  <a:pt x="14686" y="8737"/>
                </a:cubicBezTo>
                <a:cubicBezTo>
                  <a:pt x="14553" y="8741"/>
                  <a:pt x="14510" y="8740"/>
                  <a:pt x="14422" y="8726"/>
                </a:cubicBezTo>
                <a:cubicBezTo>
                  <a:pt x="14378" y="8718"/>
                  <a:pt x="14316" y="8720"/>
                  <a:pt x="14284" y="8733"/>
                </a:cubicBezTo>
                <a:cubicBezTo>
                  <a:pt x="14239" y="8750"/>
                  <a:pt x="14225" y="8749"/>
                  <a:pt x="14213" y="8723"/>
                </a:cubicBezTo>
                <a:cubicBezTo>
                  <a:pt x="14200" y="8698"/>
                  <a:pt x="14154" y="8693"/>
                  <a:pt x="13984" y="8693"/>
                </a:cubicBezTo>
                <a:cubicBezTo>
                  <a:pt x="13678" y="8693"/>
                  <a:pt x="13476" y="8722"/>
                  <a:pt x="13373" y="8782"/>
                </a:cubicBezTo>
                <a:cubicBezTo>
                  <a:pt x="13323" y="8811"/>
                  <a:pt x="13299" y="8805"/>
                  <a:pt x="13247" y="8749"/>
                </a:cubicBezTo>
                <a:cubicBezTo>
                  <a:pt x="13208" y="8708"/>
                  <a:pt x="13170" y="8694"/>
                  <a:pt x="13065" y="8683"/>
                </a:cubicBezTo>
                <a:cubicBezTo>
                  <a:pt x="12863" y="8664"/>
                  <a:pt x="12852" y="8658"/>
                  <a:pt x="12813" y="8571"/>
                </a:cubicBezTo>
                <a:cubicBezTo>
                  <a:pt x="12794" y="8528"/>
                  <a:pt x="12749" y="8426"/>
                  <a:pt x="12712" y="8345"/>
                </a:cubicBezTo>
                <a:cubicBezTo>
                  <a:pt x="12591" y="8076"/>
                  <a:pt x="12581" y="8036"/>
                  <a:pt x="12613" y="7982"/>
                </a:cubicBezTo>
                <a:cubicBezTo>
                  <a:pt x="12636" y="7941"/>
                  <a:pt x="12650" y="7935"/>
                  <a:pt x="12729" y="7945"/>
                </a:cubicBezTo>
                <a:cubicBezTo>
                  <a:pt x="12779" y="7951"/>
                  <a:pt x="12829" y="7965"/>
                  <a:pt x="12841" y="7975"/>
                </a:cubicBezTo>
                <a:cubicBezTo>
                  <a:pt x="12853" y="7986"/>
                  <a:pt x="12897" y="7999"/>
                  <a:pt x="12938" y="8003"/>
                </a:cubicBezTo>
                <a:cubicBezTo>
                  <a:pt x="13023" y="8013"/>
                  <a:pt x="13141" y="8062"/>
                  <a:pt x="13160" y="8097"/>
                </a:cubicBezTo>
                <a:cubicBezTo>
                  <a:pt x="13167" y="8110"/>
                  <a:pt x="13187" y="8120"/>
                  <a:pt x="13204" y="8120"/>
                </a:cubicBezTo>
                <a:cubicBezTo>
                  <a:pt x="13222" y="8120"/>
                  <a:pt x="13261" y="8135"/>
                  <a:pt x="13291" y="8153"/>
                </a:cubicBezTo>
                <a:cubicBezTo>
                  <a:pt x="13321" y="8170"/>
                  <a:pt x="13371" y="8183"/>
                  <a:pt x="13405" y="8183"/>
                </a:cubicBezTo>
                <a:cubicBezTo>
                  <a:pt x="13439" y="8183"/>
                  <a:pt x="13534" y="8200"/>
                  <a:pt x="13614" y="8218"/>
                </a:cubicBezTo>
                <a:cubicBezTo>
                  <a:pt x="13753" y="8251"/>
                  <a:pt x="13807" y="8250"/>
                  <a:pt x="14003" y="8214"/>
                </a:cubicBezTo>
                <a:cubicBezTo>
                  <a:pt x="14049" y="8205"/>
                  <a:pt x="14118" y="8218"/>
                  <a:pt x="14202" y="8246"/>
                </a:cubicBezTo>
                <a:cubicBezTo>
                  <a:pt x="14425" y="8323"/>
                  <a:pt x="14720" y="8349"/>
                  <a:pt x="15398" y="8356"/>
                </a:cubicBezTo>
                <a:cubicBezTo>
                  <a:pt x="15572" y="8358"/>
                  <a:pt x="15741" y="8324"/>
                  <a:pt x="15808" y="8277"/>
                </a:cubicBezTo>
                <a:cubicBezTo>
                  <a:pt x="15831" y="8260"/>
                  <a:pt x="15902" y="8242"/>
                  <a:pt x="15965" y="8235"/>
                </a:cubicBezTo>
                <a:cubicBezTo>
                  <a:pt x="16027" y="8227"/>
                  <a:pt x="16084" y="8212"/>
                  <a:pt x="16089" y="8202"/>
                </a:cubicBezTo>
                <a:cubicBezTo>
                  <a:pt x="16095" y="8192"/>
                  <a:pt x="16126" y="8184"/>
                  <a:pt x="16159" y="8183"/>
                </a:cubicBezTo>
                <a:cubicBezTo>
                  <a:pt x="16192" y="8182"/>
                  <a:pt x="16236" y="8174"/>
                  <a:pt x="16256" y="8165"/>
                </a:cubicBezTo>
                <a:cubicBezTo>
                  <a:pt x="16277" y="8156"/>
                  <a:pt x="16320" y="8154"/>
                  <a:pt x="16351" y="8162"/>
                </a:cubicBezTo>
                <a:cubicBezTo>
                  <a:pt x="16383" y="8170"/>
                  <a:pt x="16430" y="8168"/>
                  <a:pt x="16455" y="8158"/>
                </a:cubicBezTo>
                <a:cubicBezTo>
                  <a:pt x="16481" y="8147"/>
                  <a:pt x="16524" y="8134"/>
                  <a:pt x="16550" y="8130"/>
                </a:cubicBezTo>
                <a:cubicBezTo>
                  <a:pt x="16633" y="8114"/>
                  <a:pt x="16841" y="8051"/>
                  <a:pt x="16861" y="8036"/>
                </a:cubicBezTo>
                <a:cubicBezTo>
                  <a:pt x="16871" y="8028"/>
                  <a:pt x="16944" y="7999"/>
                  <a:pt x="17021" y="7973"/>
                </a:cubicBezTo>
                <a:cubicBezTo>
                  <a:pt x="17256" y="7894"/>
                  <a:pt x="17390" y="7823"/>
                  <a:pt x="17457" y="7746"/>
                </a:cubicBezTo>
                <a:cubicBezTo>
                  <a:pt x="17492" y="7706"/>
                  <a:pt x="17533" y="7674"/>
                  <a:pt x="17550" y="7674"/>
                </a:cubicBezTo>
                <a:cubicBezTo>
                  <a:pt x="17620" y="7674"/>
                  <a:pt x="17756" y="7436"/>
                  <a:pt x="17757" y="7311"/>
                </a:cubicBezTo>
                <a:cubicBezTo>
                  <a:pt x="17757" y="7281"/>
                  <a:pt x="17773" y="7238"/>
                  <a:pt x="17793" y="7218"/>
                </a:cubicBezTo>
                <a:cubicBezTo>
                  <a:pt x="17848" y="7162"/>
                  <a:pt x="17807" y="7100"/>
                  <a:pt x="17664" y="7019"/>
                </a:cubicBezTo>
                <a:cubicBezTo>
                  <a:pt x="17576" y="6969"/>
                  <a:pt x="17516" y="6951"/>
                  <a:pt x="17453" y="6951"/>
                </a:cubicBezTo>
                <a:cubicBezTo>
                  <a:pt x="17343" y="6952"/>
                  <a:pt x="17242" y="7020"/>
                  <a:pt x="17218" y="7110"/>
                </a:cubicBezTo>
                <a:cubicBezTo>
                  <a:pt x="17207" y="7153"/>
                  <a:pt x="17188" y="7175"/>
                  <a:pt x="17163" y="7176"/>
                </a:cubicBezTo>
                <a:cubicBezTo>
                  <a:pt x="17142" y="7176"/>
                  <a:pt x="17127" y="7187"/>
                  <a:pt x="17129" y="7202"/>
                </a:cubicBezTo>
                <a:cubicBezTo>
                  <a:pt x="17134" y="7226"/>
                  <a:pt x="17049" y="7282"/>
                  <a:pt x="17017" y="7274"/>
                </a:cubicBezTo>
                <a:cubicBezTo>
                  <a:pt x="17009" y="7272"/>
                  <a:pt x="16968" y="7294"/>
                  <a:pt x="16926" y="7323"/>
                </a:cubicBezTo>
                <a:cubicBezTo>
                  <a:pt x="16846" y="7380"/>
                  <a:pt x="16792" y="7394"/>
                  <a:pt x="16728" y="7370"/>
                </a:cubicBezTo>
                <a:cubicBezTo>
                  <a:pt x="16702" y="7360"/>
                  <a:pt x="16677" y="7365"/>
                  <a:pt x="16662" y="7386"/>
                </a:cubicBezTo>
                <a:cubicBezTo>
                  <a:pt x="16649" y="7404"/>
                  <a:pt x="16633" y="7413"/>
                  <a:pt x="16624" y="7407"/>
                </a:cubicBezTo>
                <a:cubicBezTo>
                  <a:pt x="16615" y="7401"/>
                  <a:pt x="16578" y="7411"/>
                  <a:pt x="16542" y="7428"/>
                </a:cubicBezTo>
                <a:cubicBezTo>
                  <a:pt x="16506" y="7445"/>
                  <a:pt x="16461" y="7452"/>
                  <a:pt x="16442" y="7447"/>
                </a:cubicBezTo>
                <a:cubicBezTo>
                  <a:pt x="16407" y="7437"/>
                  <a:pt x="16169" y="7557"/>
                  <a:pt x="16077" y="7632"/>
                </a:cubicBezTo>
                <a:cubicBezTo>
                  <a:pt x="16020" y="7677"/>
                  <a:pt x="15836" y="7693"/>
                  <a:pt x="15802" y="7655"/>
                </a:cubicBezTo>
                <a:cubicBezTo>
                  <a:pt x="15772" y="7622"/>
                  <a:pt x="15511" y="7547"/>
                  <a:pt x="15500" y="7569"/>
                </a:cubicBezTo>
                <a:cubicBezTo>
                  <a:pt x="15494" y="7579"/>
                  <a:pt x="15472" y="7590"/>
                  <a:pt x="15451" y="7590"/>
                </a:cubicBezTo>
                <a:cubicBezTo>
                  <a:pt x="15430" y="7590"/>
                  <a:pt x="15387" y="7607"/>
                  <a:pt x="15356" y="7627"/>
                </a:cubicBezTo>
                <a:cubicBezTo>
                  <a:pt x="15304" y="7662"/>
                  <a:pt x="15299" y="7662"/>
                  <a:pt x="15278" y="7629"/>
                </a:cubicBezTo>
                <a:cubicBezTo>
                  <a:pt x="15265" y="7610"/>
                  <a:pt x="15225" y="7591"/>
                  <a:pt x="15189" y="7590"/>
                </a:cubicBezTo>
                <a:cubicBezTo>
                  <a:pt x="15103" y="7585"/>
                  <a:pt x="14831" y="7584"/>
                  <a:pt x="14783" y="7587"/>
                </a:cubicBezTo>
                <a:cubicBezTo>
                  <a:pt x="14762" y="7589"/>
                  <a:pt x="14714" y="7583"/>
                  <a:pt x="14675" y="7576"/>
                </a:cubicBezTo>
                <a:cubicBezTo>
                  <a:pt x="14633" y="7568"/>
                  <a:pt x="14593" y="7573"/>
                  <a:pt x="14578" y="7587"/>
                </a:cubicBezTo>
                <a:cubicBezTo>
                  <a:pt x="14523" y="7639"/>
                  <a:pt x="14072" y="7570"/>
                  <a:pt x="14031" y="7503"/>
                </a:cubicBezTo>
                <a:cubicBezTo>
                  <a:pt x="13997" y="7449"/>
                  <a:pt x="13876" y="7416"/>
                  <a:pt x="13819" y="7445"/>
                </a:cubicBezTo>
                <a:cubicBezTo>
                  <a:pt x="13786" y="7462"/>
                  <a:pt x="13761" y="7461"/>
                  <a:pt x="13731" y="7445"/>
                </a:cubicBezTo>
                <a:cubicBezTo>
                  <a:pt x="13587" y="7367"/>
                  <a:pt x="13016" y="7290"/>
                  <a:pt x="12887" y="7330"/>
                </a:cubicBezTo>
                <a:cubicBezTo>
                  <a:pt x="12791" y="7360"/>
                  <a:pt x="12602" y="7347"/>
                  <a:pt x="12577" y="7309"/>
                </a:cubicBezTo>
                <a:cubicBezTo>
                  <a:pt x="12540" y="7253"/>
                  <a:pt x="12482" y="7233"/>
                  <a:pt x="12348" y="7232"/>
                </a:cubicBezTo>
                <a:cubicBezTo>
                  <a:pt x="12222" y="7231"/>
                  <a:pt x="12215" y="7228"/>
                  <a:pt x="12160" y="7157"/>
                </a:cubicBezTo>
                <a:cubicBezTo>
                  <a:pt x="12129" y="7117"/>
                  <a:pt x="12083" y="7052"/>
                  <a:pt x="12059" y="7012"/>
                </a:cubicBezTo>
                <a:cubicBezTo>
                  <a:pt x="12035" y="6973"/>
                  <a:pt x="11952" y="6844"/>
                  <a:pt x="11875" y="6727"/>
                </a:cubicBezTo>
                <a:lnTo>
                  <a:pt x="11735" y="6514"/>
                </a:lnTo>
                <a:lnTo>
                  <a:pt x="11782" y="6472"/>
                </a:lnTo>
                <a:cubicBezTo>
                  <a:pt x="11811" y="6445"/>
                  <a:pt x="11852" y="6430"/>
                  <a:pt x="11888" y="6433"/>
                </a:cubicBezTo>
                <a:cubicBezTo>
                  <a:pt x="11920" y="6435"/>
                  <a:pt x="11973" y="6428"/>
                  <a:pt x="12006" y="6416"/>
                </a:cubicBezTo>
                <a:cubicBezTo>
                  <a:pt x="12136" y="6369"/>
                  <a:pt x="12176" y="6337"/>
                  <a:pt x="12196" y="6267"/>
                </a:cubicBezTo>
                <a:cubicBezTo>
                  <a:pt x="12207" y="6228"/>
                  <a:pt x="12229" y="6195"/>
                  <a:pt x="12245" y="6194"/>
                </a:cubicBezTo>
                <a:cubicBezTo>
                  <a:pt x="12260" y="6193"/>
                  <a:pt x="12287" y="6185"/>
                  <a:pt x="12306" y="6175"/>
                </a:cubicBezTo>
                <a:cubicBezTo>
                  <a:pt x="12326" y="6166"/>
                  <a:pt x="12358" y="6170"/>
                  <a:pt x="12382" y="6185"/>
                </a:cubicBezTo>
                <a:cubicBezTo>
                  <a:pt x="12406" y="6199"/>
                  <a:pt x="12539" y="6212"/>
                  <a:pt x="12689" y="6218"/>
                </a:cubicBezTo>
                <a:cubicBezTo>
                  <a:pt x="12834" y="6223"/>
                  <a:pt x="12982" y="6233"/>
                  <a:pt x="13018" y="6239"/>
                </a:cubicBezTo>
                <a:cubicBezTo>
                  <a:pt x="13055" y="6244"/>
                  <a:pt x="13139" y="6253"/>
                  <a:pt x="13206" y="6260"/>
                </a:cubicBezTo>
                <a:cubicBezTo>
                  <a:pt x="13274" y="6266"/>
                  <a:pt x="13374" y="6278"/>
                  <a:pt x="13428" y="6285"/>
                </a:cubicBezTo>
                <a:cubicBezTo>
                  <a:pt x="13482" y="6292"/>
                  <a:pt x="13543" y="6290"/>
                  <a:pt x="13562" y="6281"/>
                </a:cubicBezTo>
                <a:cubicBezTo>
                  <a:pt x="13613" y="6256"/>
                  <a:pt x="13646" y="6252"/>
                  <a:pt x="13667" y="6267"/>
                </a:cubicBezTo>
                <a:cubicBezTo>
                  <a:pt x="13707" y="6294"/>
                  <a:pt x="13831" y="6274"/>
                  <a:pt x="13908" y="6229"/>
                </a:cubicBezTo>
                <a:cubicBezTo>
                  <a:pt x="13979" y="6188"/>
                  <a:pt x="14026" y="6181"/>
                  <a:pt x="14293" y="6173"/>
                </a:cubicBezTo>
                <a:cubicBezTo>
                  <a:pt x="14460" y="6168"/>
                  <a:pt x="14662" y="6154"/>
                  <a:pt x="14743" y="6140"/>
                </a:cubicBezTo>
                <a:cubicBezTo>
                  <a:pt x="14824" y="6127"/>
                  <a:pt x="14921" y="6124"/>
                  <a:pt x="14961" y="6131"/>
                </a:cubicBezTo>
                <a:cubicBezTo>
                  <a:pt x="15000" y="6138"/>
                  <a:pt x="15040" y="6137"/>
                  <a:pt x="15047" y="6129"/>
                </a:cubicBezTo>
                <a:cubicBezTo>
                  <a:pt x="15055" y="6120"/>
                  <a:pt x="15141" y="6112"/>
                  <a:pt x="15242" y="6110"/>
                </a:cubicBezTo>
                <a:cubicBezTo>
                  <a:pt x="15397" y="6107"/>
                  <a:pt x="15611" y="6089"/>
                  <a:pt x="15717" y="6068"/>
                </a:cubicBezTo>
                <a:cubicBezTo>
                  <a:pt x="15782" y="6055"/>
                  <a:pt x="15916" y="5990"/>
                  <a:pt x="15971" y="5944"/>
                </a:cubicBezTo>
                <a:cubicBezTo>
                  <a:pt x="16071" y="5861"/>
                  <a:pt x="16521" y="5613"/>
                  <a:pt x="16573" y="5612"/>
                </a:cubicBezTo>
                <a:cubicBezTo>
                  <a:pt x="16586" y="5612"/>
                  <a:pt x="16634" y="5586"/>
                  <a:pt x="16681" y="5556"/>
                </a:cubicBezTo>
                <a:cubicBezTo>
                  <a:pt x="16728" y="5526"/>
                  <a:pt x="16836" y="5461"/>
                  <a:pt x="16920" y="5411"/>
                </a:cubicBezTo>
                <a:cubicBezTo>
                  <a:pt x="17004" y="5361"/>
                  <a:pt x="17088" y="5309"/>
                  <a:pt x="17108" y="5297"/>
                </a:cubicBezTo>
                <a:cubicBezTo>
                  <a:pt x="17128" y="5285"/>
                  <a:pt x="17211" y="5238"/>
                  <a:pt x="17294" y="5194"/>
                </a:cubicBezTo>
                <a:cubicBezTo>
                  <a:pt x="17487" y="5091"/>
                  <a:pt x="17598" y="5001"/>
                  <a:pt x="17664" y="4883"/>
                </a:cubicBezTo>
                <a:cubicBezTo>
                  <a:pt x="17693" y="4831"/>
                  <a:pt x="17725" y="4783"/>
                  <a:pt x="17736" y="4775"/>
                </a:cubicBezTo>
                <a:cubicBezTo>
                  <a:pt x="17747" y="4768"/>
                  <a:pt x="17787" y="4686"/>
                  <a:pt x="17825" y="4595"/>
                </a:cubicBezTo>
                <a:cubicBezTo>
                  <a:pt x="17862" y="4505"/>
                  <a:pt x="17905" y="4407"/>
                  <a:pt x="17920" y="4376"/>
                </a:cubicBezTo>
                <a:cubicBezTo>
                  <a:pt x="17934" y="4345"/>
                  <a:pt x="17947" y="4294"/>
                  <a:pt x="17947" y="4263"/>
                </a:cubicBezTo>
                <a:cubicBezTo>
                  <a:pt x="17947" y="4233"/>
                  <a:pt x="17960" y="4178"/>
                  <a:pt x="17977" y="4142"/>
                </a:cubicBezTo>
                <a:cubicBezTo>
                  <a:pt x="17993" y="4106"/>
                  <a:pt x="18009" y="4020"/>
                  <a:pt x="18013" y="3953"/>
                </a:cubicBezTo>
                <a:lnTo>
                  <a:pt x="18021" y="3831"/>
                </a:lnTo>
                <a:lnTo>
                  <a:pt x="17947" y="3798"/>
                </a:lnTo>
                <a:cubicBezTo>
                  <a:pt x="17865" y="3761"/>
                  <a:pt x="17650" y="3755"/>
                  <a:pt x="17544" y="3787"/>
                </a:cubicBezTo>
                <a:cubicBezTo>
                  <a:pt x="17450" y="3815"/>
                  <a:pt x="17404" y="3868"/>
                  <a:pt x="17402" y="3953"/>
                </a:cubicBezTo>
                <a:cubicBezTo>
                  <a:pt x="17401" y="3990"/>
                  <a:pt x="17391" y="4034"/>
                  <a:pt x="17379" y="4051"/>
                </a:cubicBezTo>
                <a:cubicBezTo>
                  <a:pt x="17366" y="4067"/>
                  <a:pt x="17360" y="4101"/>
                  <a:pt x="17366" y="4126"/>
                </a:cubicBezTo>
                <a:cubicBezTo>
                  <a:pt x="17382" y="4194"/>
                  <a:pt x="17346" y="4402"/>
                  <a:pt x="17311" y="4446"/>
                </a:cubicBezTo>
                <a:cubicBezTo>
                  <a:pt x="17294" y="4467"/>
                  <a:pt x="17233" y="4515"/>
                  <a:pt x="17176" y="4551"/>
                </a:cubicBezTo>
                <a:cubicBezTo>
                  <a:pt x="17118" y="4587"/>
                  <a:pt x="16999" y="4672"/>
                  <a:pt x="16912" y="4738"/>
                </a:cubicBezTo>
                <a:cubicBezTo>
                  <a:pt x="16824" y="4804"/>
                  <a:pt x="16735" y="4872"/>
                  <a:pt x="16711" y="4890"/>
                </a:cubicBezTo>
                <a:cubicBezTo>
                  <a:pt x="16615" y="4961"/>
                  <a:pt x="16403" y="5137"/>
                  <a:pt x="16328" y="5208"/>
                </a:cubicBezTo>
                <a:cubicBezTo>
                  <a:pt x="16169" y="5359"/>
                  <a:pt x="16122" y="5393"/>
                  <a:pt x="16058" y="5416"/>
                </a:cubicBezTo>
                <a:cubicBezTo>
                  <a:pt x="15976" y="5445"/>
                  <a:pt x="15772" y="5456"/>
                  <a:pt x="15739" y="5432"/>
                </a:cubicBezTo>
                <a:cubicBezTo>
                  <a:pt x="15703" y="5407"/>
                  <a:pt x="15528" y="5416"/>
                  <a:pt x="15392" y="5451"/>
                </a:cubicBezTo>
                <a:cubicBezTo>
                  <a:pt x="15328" y="5467"/>
                  <a:pt x="15114" y="5507"/>
                  <a:pt x="14916" y="5537"/>
                </a:cubicBezTo>
                <a:cubicBezTo>
                  <a:pt x="14719" y="5568"/>
                  <a:pt x="14461" y="5611"/>
                  <a:pt x="14344" y="5635"/>
                </a:cubicBezTo>
                <a:cubicBezTo>
                  <a:pt x="14107" y="5684"/>
                  <a:pt x="13960" y="5676"/>
                  <a:pt x="13895" y="5612"/>
                </a:cubicBezTo>
                <a:cubicBezTo>
                  <a:pt x="13840" y="5557"/>
                  <a:pt x="13763" y="5543"/>
                  <a:pt x="13735" y="5582"/>
                </a:cubicBezTo>
                <a:cubicBezTo>
                  <a:pt x="13714" y="5609"/>
                  <a:pt x="13708" y="5610"/>
                  <a:pt x="13682" y="5584"/>
                </a:cubicBezTo>
                <a:cubicBezTo>
                  <a:pt x="13665" y="5568"/>
                  <a:pt x="13626" y="5555"/>
                  <a:pt x="13595" y="5558"/>
                </a:cubicBezTo>
                <a:cubicBezTo>
                  <a:pt x="13564" y="5562"/>
                  <a:pt x="13411" y="5572"/>
                  <a:pt x="13255" y="5579"/>
                </a:cubicBezTo>
                <a:cubicBezTo>
                  <a:pt x="13099" y="5586"/>
                  <a:pt x="12859" y="5602"/>
                  <a:pt x="12722" y="5614"/>
                </a:cubicBezTo>
                <a:cubicBezTo>
                  <a:pt x="12586" y="5627"/>
                  <a:pt x="12466" y="5631"/>
                  <a:pt x="12456" y="5624"/>
                </a:cubicBezTo>
                <a:cubicBezTo>
                  <a:pt x="12446" y="5617"/>
                  <a:pt x="12379" y="5620"/>
                  <a:pt x="12310" y="5631"/>
                </a:cubicBezTo>
                <a:cubicBezTo>
                  <a:pt x="12193" y="5650"/>
                  <a:pt x="12181" y="5648"/>
                  <a:pt x="12116" y="5598"/>
                </a:cubicBezTo>
                <a:cubicBezTo>
                  <a:pt x="12064" y="5559"/>
                  <a:pt x="12032" y="5549"/>
                  <a:pt x="11991" y="5558"/>
                </a:cubicBezTo>
                <a:cubicBezTo>
                  <a:pt x="11961" y="5565"/>
                  <a:pt x="11888" y="5575"/>
                  <a:pt x="11831" y="5582"/>
                </a:cubicBezTo>
                <a:cubicBezTo>
                  <a:pt x="11710" y="5596"/>
                  <a:pt x="11442" y="5699"/>
                  <a:pt x="11323" y="5776"/>
                </a:cubicBezTo>
                <a:cubicBezTo>
                  <a:pt x="11279" y="5805"/>
                  <a:pt x="11195" y="5847"/>
                  <a:pt x="11137" y="5869"/>
                </a:cubicBezTo>
                <a:lnTo>
                  <a:pt x="11032" y="5909"/>
                </a:lnTo>
                <a:lnTo>
                  <a:pt x="10898" y="5834"/>
                </a:lnTo>
                <a:cubicBezTo>
                  <a:pt x="10825" y="5793"/>
                  <a:pt x="10753" y="5762"/>
                  <a:pt x="10740" y="5762"/>
                </a:cubicBezTo>
                <a:cubicBezTo>
                  <a:pt x="10727" y="5762"/>
                  <a:pt x="10684" y="5740"/>
                  <a:pt x="10645" y="5715"/>
                </a:cubicBezTo>
                <a:cubicBezTo>
                  <a:pt x="10540" y="5649"/>
                  <a:pt x="10286" y="5505"/>
                  <a:pt x="10273" y="5505"/>
                </a:cubicBezTo>
                <a:cubicBezTo>
                  <a:pt x="10267" y="5505"/>
                  <a:pt x="10262" y="5534"/>
                  <a:pt x="10262" y="5568"/>
                </a:cubicBezTo>
                <a:cubicBezTo>
                  <a:pt x="10262" y="5629"/>
                  <a:pt x="10218" y="5693"/>
                  <a:pt x="10199" y="5659"/>
                </a:cubicBezTo>
                <a:cubicBezTo>
                  <a:pt x="10193" y="5649"/>
                  <a:pt x="10183" y="5589"/>
                  <a:pt x="10176" y="5526"/>
                </a:cubicBezTo>
                <a:cubicBezTo>
                  <a:pt x="10160" y="5387"/>
                  <a:pt x="10108" y="5207"/>
                  <a:pt x="10053" y="5103"/>
                </a:cubicBezTo>
                <a:cubicBezTo>
                  <a:pt x="10031" y="5061"/>
                  <a:pt x="10004" y="4966"/>
                  <a:pt x="9994" y="4890"/>
                </a:cubicBezTo>
                <a:cubicBezTo>
                  <a:pt x="9975" y="4752"/>
                  <a:pt x="9974" y="4703"/>
                  <a:pt x="9981" y="4399"/>
                </a:cubicBezTo>
                <a:cubicBezTo>
                  <a:pt x="9984" y="4280"/>
                  <a:pt x="9977" y="4223"/>
                  <a:pt x="9954" y="4184"/>
                </a:cubicBezTo>
                <a:cubicBezTo>
                  <a:pt x="9937" y="4155"/>
                  <a:pt x="9927" y="4125"/>
                  <a:pt x="9933" y="4119"/>
                </a:cubicBezTo>
                <a:cubicBezTo>
                  <a:pt x="9938" y="4112"/>
                  <a:pt x="9930" y="4062"/>
                  <a:pt x="9913" y="4006"/>
                </a:cubicBezTo>
                <a:cubicBezTo>
                  <a:pt x="9894" y="3941"/>
                  <a:pt x="9885" y="3847"/>
                  <a:pt x="9888" y="3742"/>
                </a:cubicBezTo>
                <a:cubicBezTo>
                  <a:pt x="9893" y="3563"/>
                  <a:pt x="9872" y="3342"/>
                  <a:pt x="9848" y="3307"/>
                </a:cubicBezTo>
                <a:cubicBezTo>
                  <a:pt x="9839" y="3295"/>
                  <a:pt x="9828" y="3256"/>
                  <a:pt x="9823" y="3221"/>
                </a:cubicBezTo>
                <a:cubicBezTo>
                  <a:pt x="9797" y="3047"/>
                  <a:pt x="9688" y="2698"/>
                  <a:pt x="9654" y="2681"/>
                </a:cubicBezTo>
                <a:cubicBezTo>
                  <a:pt x="9645" y="2677"/>
                  <a:pt x="9612" y="2649"/>
                  <a:pt x="9580" y="2618"/>
                </a:cubicBezTo>
                <a:cubicBezTo>
                  <a:pt x="9530" y="2571"/>
                  <a:pt x="9500" y="2562"/>
                  <a:pt x="9396" y="2559"/>
                </a:cubicBezTo>
                <a:close/>
                <a:moveTo>
                  <a:pt x="18097" y="3901"/>
                </a:moveTo>
                <a:cubicBezTo>
                  <a:pt x="18087" y="3894"/>
                  <a:pt x="18078" y="3902"/>
                  <a:pt x="18078" y="3920"/>
                </a:cubicBezTo>
                <a:cubicBezTo>
                  <a:pt x="18078" y="3957"/>
                  <a:pt x="18090" y="3963"/>
                  <a:pt x="18106" y="3934"/>
                </a:cubicBezTo>
                <a:cubicBezTo>
                  <a:pt x="18112" y="3923"/>
                  <a:pt x="18108" y="3908"/>
                  <a:pt x="18097" y="3901"/>
                </a:cubicBezTo>
                <a:close/>
                <a:moveTo>
                  <a:pt x="18230" y="3910"/>
                </a:moveTo>
                <a:cubicBezTo>
                  <a:pt x="18220" y="3910"/>
                  <a:pt x="18211" y="3920"/>
                  <a:pt x="18211" y="3932"/>
                </a:cubicBezTo>
                <a:cubicBezTo>
                  <a:pt x="18211" y="3943"/>
                  <a:pt x="18220" y="3955"/>
                  <a:pt x="18230" y="3955"/>
                </a:cubicBezTo>
                <a:cubicBezTo>
                  <a:pt x="18241" y="3955"/>
                  <a:pt x="18247" y="3943"/>
                  <a:pt x="18247" y="3932"/>
                </a:cubicBezTo>
                <a:cubicBezTo>
                  <a:pt x="18247" y="3920"/>
                  <a:pt x="18241" y="3910"/>
                  <a:pt x="18230" y="3910"/>
                </a:cubicBezTo>
                <a:close/>
                <a:moveTo>
                  <a:pt x="21545" y="7950"/>
                </a:moveTo>
                <a:cubicBezTo>
                  <a:pt x="21519" y="7950"/>
                  <a:pt x="21492" y="7959"/>
                  <a:pt x="21485" y="7971"/>
                </a:cubicBezTo>
                <a:cubicBezTo>
                  <a:pt x="21479" y="7983"/>
                  <a:pt x="21498" y="7994"/>
                  <a:pt x="21532" y="7994"/>
                </a:cubicBezTo>
                <a:cubicBezTo>
                  <a:pt x="21564" y="7994"/>
                  <a:pt x="21591" y="7982"/>
                  <a:pt x="21591" y="7971"/>
                </a:cubicBezTo>
                <a:cubicBezTo>
                  <a:pt x="21591" y="7959"/>
                  <a:pt x="21570" y="7950"/>
                  <a:pt x="21545" y="7950"/>
                </a:cubicBezTo>
                <a:close/>
                <a:moveTo>
                  <a:pt x="21435" y="7994"/>
                </a:moveTo>
                <a:cubicBezTo>
                  <a:pt x="21421" y="7994"/>
                  <a:pt x="21400" y="8001"/>
                  <a:pt x="21382" y="8015"/>
                </a:cubicBezTo>
                <a:cubicBezTo>
                  <a:pt x="21359" y="8032"/>
                  <a:pt x="21361" y="8036"/>
                  <a:pt x="21394" y="8036"/>
                </a:cubicBezTo>
                <a:cubicBezTo>
                  <a:pt x="21417" y="8036"/>
                  <a:pt x="21443" y="8027"/>
                  <a:pt x="21449" y="8015"/>
                </a:cubicBezTo>
                <a:cubicBezTo>
                  <a:pt x="21457" y="8001"/>
                  <a:pt x="21448" y="7994"/>
                  <a:pt x="21435" y="7994"/>
                </a:cubicBezTo>
                <a:close/>
                <a:moveTo>
                  <a:pt x="19731" y="8401"/>
                </a:moveTo>
                <a:lnTo>
                  <a:pt x="19678" y="8412"/>
                </a:lnTo>
                <a:cubicBezTo>
                  <a:pt x="19650" y="8419"/>
                  <a:pt x="19623" y="8432"/>
                  <a:pt x="19617" y="8443"/>
                </a:cubicBezTo>
                <a:cubicBezTo>
                  <a:pt x="19611" y="8453"/>
                  <a:pt x="19589" y="8461"/>
                  <a:pt x="19570" y="8461"/>
                </a:cubicBezTo>
                <a:cubicBezTo>
                  <a:pt x="19551" y="8461"/>
                  <a:pt x="19532" y="8478"/>
                  <a:pt x="19526" y="8499"/>
                </a:cubicBezTo>
                <a:cubicBezTo>
                  <a:pt x="19520" y="8519"/>
                  <a:pt x="19497" y="8566"/>
                  <a:pt x="19477" y="8602"/>
                </a:cubicBezTo>
                <a:lnTo>
                  <a:pt x="19441" y="8667"/>
                </a:lnTo>
                <a:lnTo>
                  <a:pt x="19524" y="8623"/>
                </a:lnTo>
                <a:cubicBezTo>
                  <a:pt x="19569" y="8598"/>
                  <a:pt x="19612" y="8557"/>
                  <a:pt x="19619" y="8534"/>
                </a:cubicBezTo>
                <a:cubicBezTo>
                  <a:pt x="19626" y="8510"/>
                  <a:pt x="19653" y="8473"/>
                  <a:pt x="19680" y="8447"/>
                </a:cubicBezTo>
                <a:lnTo>
                  <a:pt x="19731" y="8401"/>
                </a:lnTo>
                <a:close/>
                <a:moveTo>
                  <a:pt x="19735" y="8494"/>
                </a:moveTo>
                <a:cubicBezTo>
                  <a:pt x="19730" y="8492"/>
                  <a:pt x="19719" y="8501"/>
                  <a:pt x="19706" y="8525"/>
                </a:cubicBezTo>
                <a:cubicBezTo>
                  <a:pt x="19691" y="8551"/>
                  <a:pt x="19691" y="8567"/>
                  <a:pt x="19704" y="8567"/>
                </a:cubicBezTo>
                <a:cubicBezTo>
                  <a:pt x="19714" y="8567"/>
                  <a:pt x="19727" y="8552"/>
                  <a:pt x="19733" y="8534"/>
                </a:cubicBezTo>
                <a:cubicBezTo>
                  <a:pt x="19742" y="8509"/>
                  <a:pt x="19741" y="8496"/>
                  <a:pt x="19735" y="8494"/>
                </a:cubicBezTo>
                <a:close/>
                <a:moveTo>
                  <a:pt x="4642" y="11276"/>
                </a:moveTo>
                <a:cubicBezTo>
                  <a:pt x="4640" y="11278"/>
                  <a:pt x="4638" y="11284"/>
                  <a:pt x="4638" y="11297"/>
                </a:cubicBezTo>
                <a:cubicBezTo>
                  <a:pt x="4637" y="11319"/>
                  <a:pt x="4640" y="11332"/>
                  <a:pt x="4646" y="11325"/>
                </a:cubicBezTo>
                <a:cubicBezTo>
                  <a:pt x="4653" y="11318"/>
                  <a:pt x="4654" y="11298"/>
                  <a:pt x="4649" y="11283"/>
                </a:cubicBezTo>
                <a:cubicBezTo>
                  <a:pt x="4646" y="11274"/>
                  <a:pt x="4644" y="11273"/>
                  <a:pt x="4642" y="11276"/>
                </a:cubicBezTo>
                <a:close/>
                <a:moveTo>
                  <a:pt x="5249" y="12968"/>
                </a:moveTo>
                <a:cubicBezTo>
                  <a:pt x="5232" y="12968"/>
                  <a:pt x="5223" y="12977"/>
                  <a:pt x="5230" y="12989"/>
                </a:cubicBezTo>
                <a:cubicBezTo>
                  <a:pt x="5236" y="13001"/>
                  <a:pt x="5245" y="13010"/>
                  <a:pt x="5249" y="13010"/>
                </a:cubicBezTo>
                <a:cubicBezTo>
                  <a:pt x="5253" y="13010"/>
                  <a:pt x="5261" y="13001"/>
                  <a:pt x="5268" y="12989"/>
                </a:cubicBezTo>
                <a:cubicBezTo>
                  <a:pt x="5274" y="12977"/>
                  <a:pt x="5266" y="12968"/>
                  <a:pt x="5249" y="12968"/>
                </a:cubicBezTo>
                <a:close/>
                <a:moveTo>
                  <a:pt x="4915" y="13227"/>
                </a:moveTo>
                <a:cubicBezTo>
                  <a:pt x="4857" y="13215"/>
                  <a:pt x="4855" y="13287"/>
                  <a:pt x="4911" y="13412"/>
                </a:cubicBezTo>
                <a:lnTo>
                  <a:pt x="4963" y="13531"/>
                </a:lnTo>
                <a:lnTo>
                  <a:pt x="4980" y="13466"/>
                </a:lnTo>
                <a:cubicBezTo>
                  <a:pt x="5002" y="13384"/>
                  <a:pt x="4962" y="13238"/>
                  <a:pt x="4915" y="13227"/>
                </a:cubicBezTo>
                <a:close/>
                <a:moveTo>
                  <a:pt x="4644" y="13531"/>
                </a:moveTo>
                <a:cubicBezTo>
                  <a:pt x="4643" y="13536"/>
                  <a:pt x="4646" y="13552"/>
                  <a:pt x="4653" y="13578"/>
                </a:cubicBezTo>
                <a:cubicBezTo>
                  <a:pt x="4661" y="13612"/>
                  <a:pt x="4681" y="13661"/>
                  <a:pt x="4695" y="13686"/>
                </a:cubicBezTo>
                <a:cubicBezTo>
                  <a:pt x="4709" y="13711"/>
                  <a:pt x="4722" y="13728"/>
                  <a:pt x="4725" y="13725"/>
                </a:cubicBezTo>
                <a:cubicBezTo>
                  <a:pt x="4737" y="13711"/>
                  <a:pt x="4690" y="13566"/>
                  <a:pt x="4665" y="13543"/>
                </a:cubicBezTo>
                <a:cubicBezTo>
                  <a:pt x="4654" y="13532"/>
                  <a:pt x="4646" y="13526"/>
                  <a:pt x="4644" y="13531"/>
                </a:cubicBezTo>
                <a:close/>
                <a:moveTo>
                  <a:pt x="3575" y="14366"/>
                </a:moveTo>
                <a:cubicBezTo>
                  <a:pt x="3572" y="14364"/>
                  <a:pt x="3566" y="14380"/>
                  <a:pt x="3560" y="14410"/>
                </a:cubicBezTo>
                <a:cubicBezTo>
                  <a:pt x="3552" y="14450"/>
                  <a:pt x="3548" y="14495"/>
                  <a:pt x="3554" y="14511"/>
                </a:cubicBezTo>
                <a:cubicBezTo>
                  <a:pt x="3573" y="14568"/>
                  <a:pt x="3601" y="14539"/>
                  <a:pt x="3590" y="14473"/>
                </a:cubicBezTo>
                <a:cubicBezTo>
                  <a:pt x="3583" y="14437"/>
                  <a:pt x="3578" y="14392"/>
                  <a:pt x="3577" y="14373"/>
                </a:cubicBezTo>
                <a:cubicBezTo>
                  <a:pt x="3577" y="14368"/>
                  <a:pt x="3576" y="14366"/>
                  <a:pt x="3575" y="14366"/>
                </a:cubicBezTo>
                <a:close/>
                <a:moveTo>
                  <a:pt x="3457" y="14473"/>
                </a:moveTo>
                <a:cubicBezTo>
                  <a:pt x="3453" y="14471"/>
                  <a:pt x="3450" y="14489"/>
                  <a:pt x="3450" y="14520"/>
                </a:cubicBezTo>
                <a:cubicBezTo>
                  <a:pt x="3450" y="14561"/>
                  <a:pt x="3454" y="14576"/>
                  <a:pt x="3459" y="14555"/>
                </a:cubicBezTo>
                <a:cubicBezTo>
                  <a:pt x="3463" y="14535"/>
                  <a:pt x="3463" y="14503"/>
                  <a:pt x="3459" y="14483"/>
                </a:cubicBezTo>
                <a:cubicBezTo>
                  <a:pt x="3457" y="14477"/>
                  <a:pt x="3458" y="14474"/>
                  <a:pt x="3457" y="14473"/>
                </a:cubicBezTo>
                <a:close/>
                <a:moveTo>
                  <a:pt x="15722" y="16327"/>
                </a:moveTo>
                <a:cubicBezTo>
                  <a:pt x="15711" y="16327"/>
                  <a:pt x="15696" y="16336"/>
                  <a:pt x="15690" y="16348"/>
                </a:cubicBezTo>
                <a:cubicBezTo>
                  <a:pt x="15683" y="16360"/>
                  <a:pt x="15686" y="16369"/>
                  <a:pt x="15696" y="16369"/>
                </a:cubicBezTo>
                <a:cubicBezTo>
                  <a:pt x="15707" y="16369"/>
                  <a:pt x="15722" y="16360"/>
                  <a:pt x="15728" y="16348"/>
                </a:cubicBezTo>
                <a:cubicBezTo>
                  <a:pt x="15734" y="16336"/>
                  <a:pt x="15732" y="16327"/>
                  <a:pt x="15722" y="16327"/>
                </a:cubicBezTo>
                <a:close/>
                <a:moveTo>
                  <a:pt x="15722" y="16561"/>
                </a:moveTo>
                <a:cubicBezTo>
                  <a:pt x="15711" y="16561"/>
                  <a:pt x="15696" y="16570"/>
                  <a:pt x="15690" y="16582"/>
                </a:cubicBezTo>
                <a:cubicBezTo>
                  <a:pt x="15683" y="16593"/>
                  <a:pt x="15686" y="16603"/>
                  <a:pt x="15696" y="16603"/>
                </a:cubicBezTo>
                <a:cubicBezTo>
                  <a:pt x="15707" y="16603"/>
                  <a:pt x="15722" y="16593"/>
                  <a:pt x="15728" y="16582"/>
                </a:cubicBezTo>
                <a:cubicBezTo>
                  <a:pt x="15734" y="16570"/>
                  <a:pt x="15732" y="16561"/>
                  <a:pt x="15722" y="16561"/>
                </a:cubicBezTo>
                <a:close/>
                <a:moveTo>
                  <a:pt x="1884" y="16822"/>
                </a:moveTo>
                <a:cubicBezTo>
                  <a:pt x="1882" y="16825"/>
                  <a:pt x="1882" y="16833"/>
                  <a:pt x="1882" y="16846"/>
                </a:cubicBezTo>
                <a:cubicBezTo>
                  <a:pt x="1881" y="16868"/>
                  <a:pt x="1884" y="16881"/>
                  <a:pt x="1890" y="16874"/>
                </a:cubicBezTo>
                <a:cubicBezTo>
                  <a:pt x="1897" y="16867"/>
                  <a:pt x="1898" y="16847"/>
                  <a:pt x="1892" y="16832"/>
                </a:cubicBezTo>
                <a:cubicBezTo>
                  <a:pt x="1889" y="16823"/>
                  <a:pt x="1886" y="16820"/>
                  <a:pt x="1884" y="16822"/>
                </a:cubicBezTo>
                <a:close/>
                <a:moveTo>
                  <a:pt x="12156" y="16913"/>
                </a:moveTo>
                <a:cubicBezTo>
                  <a:pt x="12129" y="16925"/>
                  <a:pt x="12122" y="16969"/>
                  <a:pt x="12143" y="16993"/>
                </a:cubicBezTo>
                <a:cubicBezTo>
                  <a:pt x="12162" y="17014"/>
                  <a:pt x="12163" y="17012"/>
                  <a:pt x="12173" y="16956"/>
                </a:cubicBezTo>
                <a:cubicBezTo>
                  <a:pt x="12179" y="16919"/>
                  <a:pt x="12174" y="16906"/>
                  <a:pt x="12156" y="16913"/>
                </a:cubicBezTo>
                <a:close/>
                <a:moveTo>
                  <a:pt x="15588" y="17304"/>
                </a:moveTo>
                <a:cubicBezTo>
                  <a:pt x="15578" y="17304"/>
                  <a:pt x="15565" y="17313"/>
                  <a:pt x="15559" y="17325"/>
                </a:cubicBezTo>
                <a:cubicBezTo>
                  <a:pt x="15552" y="17337"/>
                  <a:pt x="15555" y="17346"/>
                  <a:pt x="15565" y="17346"/>
                </a:cubicBezTo>
                <a:cubicBezTo>
                  <a:pt x="15576" y="17346"/>
                  <a:pt x="15588" y="17337"/>
                  <a:pt x="15595" y="17325"/>
                </a:cubicBezTo>
                <a:cubicBezTo>
                  <a:pt x="15601" y="17313"/>
                  <a:pt x="15599" y="17304"/>
                  <a:pt x="15588" y="17304"/>
                </a:cubicBezTo>
                <a:close/>
                <a:moveTo>
                  <a:pt x="7149" y="17306"/>
                </a:moveTo>
                <a:cubicBezTo>
                  <a:pt x="7144" y="17305"/>
                  <a:pt x="7138" y="17307"/>
                  <a:pt x="7134" y="17311"/>
                </a:cubicBezTo>
                <a:cubicBezTo>
                  <a:pt x="7129" y="17317"/>
                  <a:pt x="7129" y="17333"/>
                  <a:pt x="7136" y="17346"/>
                </a:cubicBezTo>
                <a:cubicBezTo>
                  <a:pt x="7152" y="17374"/>
                  <a:pt x="7185" y="17375"/>
                  <a:pt x="7185" y="17348"/>
                </a:cubicBezTo>
                <a:cubicBezTo>
                  <a:pt x="7185" y="17329"/>
                  <a:pt x="7165" y="17308"/>
                  <a:pt x="7149" y="17306"/>
                </a:cubicBezTo>
                <a:close/>
                <a:moveTo>
                  <a:pt x="11759" y="17524"/>
                </a:moveTo>
                <a:cubicBezTo>
                  <a:pt x="11755" y="17525"/>
                  <a:pt x="11754" y="17529"/>
                  <a:pt x="11754" y="17535"/>
                </a:cubicBezTo>
                <a:cubicBezTo>
                  <a:pt x="11754" y="17548"/>
                  <a:pt x="11763" y="17559"/>
                  <a:pt x="11773" y="17559"/>
                </a:cubicBezTo>
                <a:cubicBezTo>
                  <a:pt x="11784" y="17559"/>
                  <a:pt x="11790" y="17554"/>
                  <a:pt x="11790" y="17549"/>
                </a:cubicBezTo>
                <a:cubicBezTo>
                  <a:pt x="11790" y="17544"/>
                  <a:pt x="11784" y="17533"/>
                  <a:pt x="11773" y="17526"/>
                </a:cubicBezTo>
                <a:cubicBezTo>
                  <a:pt x="11768" y="17522"/>
                  <a:pt x="11762" y="17522"/>
                  <a:pt x="11759" y="17524"/>
                </a:cubicBezTo>
                <a:close/>
                <a:moveTo>
                  <a:pt x="10767" y="17949"/>
                </a:moveTo>
                <a:cubicBezTo>
                  <a:pt x="10754" y="17955"/>
                  <a:pt x="10765" y="17958"/>
                  <a:pt x="10791" y="17958"/>
                </a:cubicBezTo>
                <a:cubicBezTo>
                  <a:pt x="10817" y="17958"/>
                  <a:pt x="10827" y="17955"/>
                  <a:pt x="10814" y="17949"/>
                </a:cubicBezTo>
                <a:cubicBezTo>
                  <a:pt x="10801" y="17943"/>
                  <a:pt x="10780" y="17943"/>
                  <a:pt x="10767" y="17949"/>
                </a:cubicBezTo>
                <a:close/>
                <a:moveTo>
                  <a:pt x="14705" y="18204"/>
                </a:moveTo>
                <a:cubicBezTo>
                  <a:pt x="14703" y="18206"/>
                  <a:pt x="14701" y="18215"/>
                  <a:pt x="14701" y="18227"/>
                </a:cubicBezTo>
                <a:cubicBezTo>
                  <a:pt x="14700" y="18250"/>
                  <a:pt x="14703" y="18262"/>
                  <a:pt x="14709" y="18255"/>
                </a:cubicBezTo>
                <a:cubicBezTo>
                  <a:pt x="14715" y="18248"/>
                  <a:pt x="14717" y="18228"/>
                  <a:pt x="14711" y="18213"/>
                </a:cubicBezTo>
                <a:cubicBezTo>
                  <a:pt x="14708" y="18205"/>
                  <a:pt x="14707" y="18202"/>
                  <a:pt x="14705" y="18204"/>
                </a:cubicBezTo>
                <a:close/>
                <a:moveTo>
                  <a:pt x="14828" y="18409"/>
                </a:moveTo>
                <a:cubicBezTo>
                  <a:pt x="14817" y="18409"/>
                  <a:pt x="14828" y="18428"/>
                  <a:pt x="14853" y="18452"/>
                </a:cubicBezTo>
                <a:cubicBezTo>
                  <a:pt x="14892" y="18490"/>
                  <a:pt x="14894" y="18499"/>
                  <a:pt x="14868" y="18519"/>
                </a:cubicBezTo>
                <a:cubicBezTo>
                  <a:pt x="14842" y="18540"/>
                  <a:pt x="14844" y="18550"/>
                  <a:pt x="14887" y="18599"/>
                </a:cubicBezTo>
                <a:cubicBezTo>
                  <a:pt x="14933" y="18652"/>
                  <a:pt x="14936" y="18652"/>
                  <a:pt x="14967" y="18617"/>
                </a:cubicBezTo>
                <a:cubicBezTo>
                  <a:pt x="14998" y="18583"/>
                  <a:pt x="14995" y="18577"/>
                  <a:pt x="14923" y="18496"/>
                </a:cubicBezTo>
                <a:cubicBezTo>
                  <a:pt x="14881" y="18449"/>
                  <a:pt x="14838" y="18409"/>
                  <a:pt x="14828" y="18409"/>
                </a:cubicBezTo>
                <a:close/>
                <a:moveTo>
                  <a:pt x="8485" y="19055"/>
                </a:moveTo>
                <a:cubicBezTo>
                  <a:pt x="8476" y="19055"/>
                  <a:pt x="8468" y="19057"/>
                  <a:pt x="8461" y="19062"/>
                </a:cubicBezTo>
                <a:cubicBezTo>
                  <a:pt x="8449" y="19070"/>
                  <a:pt x="8433" y="19078"/>
                  <a:pt x="8423" y="19078"/>
                </a:cubicBezTo>
                <a:cubicBezTo>
                  <a:pt x="8414" y="19078"/>
                  <a:pt x="8401" y="19092"/>
                  <a:pt x="8396" y="19108"/>
                </a:cubicBezTo>
                <a:cubicBezTo>
                  <a:pt x="8390" y="19129"/>
                  <a:pt x="8397" y="19134"/>
                  <a:pt x="8419" y="19125"/>
                </a:cubicBezTo>
                <a:cubicBezTo>
                  <a:pt x="8439" y="19116"/>
                  <a:pt x="8455" y="19124"/>
                  <a:pt x="8461" y="19143"/>
                </a:cubicBezTo>
                <a:cubicBezTo>
                  <a:pt x="8482" y="19205"/>
                  <a:pt x="8544" y="19164"/>
                  <a:pt x="8544" y="19090"/>
                </a:cubicBezTo>
                <a:cubicBezTo>
                  <a:pt x="8544" y="19070"/>
                  <a:pt x="8511" y="19054"/>
                  <a:pt x="8485" y="19055"/>
                </a:cubicBezTo>
                <a:close/>
                <a:moveTo>
                  <a:pt x="510" y="19195"/>
                </a:moveTo>
                <a:cubicBezTo>
                  <a:pt x="407" y="19191"/>
                  <a:pt x="345" y="19196"/>
                  <a:pt x="333" y="19209"/>
                </a:cubicBezTo>
                <a:cubicBezTo>
                  <a:pt x="328" y="19213"/>
                  <a:pt x="336" y="19240"/>
                  <a:pt x="347" y="19270"/>
                </a:cubicBezTo>
                <a:cubicBezTo>
                  <a:pt x="373" y="19334"/>
                  <a:pt x="431" y="19339"/>
                  <a:pt x="478" y="19281"/>
                </a:cubicBezTo>
                <a:cubicBezTo>
                  <a:pt x="497" y="19258"/>
                  <a:pt x="533" y="19232"/>
                  <a:pt x="559" y="19221"/>
                </a:cubicBezTo>
                <a:cubicBezTo>
                  <a:pt x="600" y="19202"/>
                  <a:pt x="593" y="19198"/>
                  <a:pt x="510" y="19195"/>
                </a:cubicBezTo>
                <a:close/>
                <a:moveTo>
                  <a:pt x="13874" y="21553"/>
                </a:moveTo>
                <a:cubicBezTo>
                  <a:pt x="13867" y="21552"/>
                  <a:pt x="13857" y="21565"/>
                  <a:pt x="13853" y="21579"/>
                </a:cubicBezTo>
                <a:cubicBezTo>
                  <a:pt x="13849" y="21593"/>
                  <a:pt x="13856" y="21600"/>
                  <a:pt x="13868" y="21595"/>
                </a:cubicBezTo>
                <a:cubicBezTo>
                  <a:pt x="13892" y="21586"/>
                  <a:pt x="13897" y="21556"/>
                  <a:pt x="13874" y="2155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467544" y="605761"/>
            <a:ext cx="810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Situação </a:t>
            </a:r>
            <a:r>
              <a:rPr lang="pt-BR" sz="4000" b="1" baseline="0" dirty="0" err="1">
                <a:solidFill>
                  <a:srgbClr val="0070C0"/>
                </a:solidFill>
                <a:latin typeface="Lucida Sans" pitchFamily="34" charset="0"/>
              </a:rPr>
              <a:t>sinantrópica</a:t>
            </a:r>
            <a:endParaRPr lang="pt-BR" sz="4000" b="1" baseline="0" dirty="0">
              <a:solidFill>
                <a:srgbClr val="0070C0"/>
              </a:solidFill>
              <a:latin typeface="Lucida Sans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50825" y="5628264"/>
            <a:ext cx="8642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baseline="0" dirty="0">
                <a:latin typeface="Calibri" pitchFamily="34" charset="0"/>
              </a:rPr>
              <a:t>Oferta de abrigo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1414691"/>
            <a:ext cx="561657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ChangeArrowheads="1"/>
          </p:cNvSpPr>
          <p:nvPr/>
        </p:nvSpPr>
        <p:spPr bwMode="auto">
          <a:xfrm>
            <a:off x="444394" y="712842"/>
            <a:ext cx="8174806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Situação </a:t>
            </a:r>
            <a:r>
              <a:rPr lang="pt-BR" sz="4000" b="1" baseline="0" dirty="0" err="1">
                <a:solidFill>
                  <a:srgbClr val="0070C0"/>
                </a:solidFill>
                <a:latin typeface="Lucida Sans" pitchFamily="34" charset="0"/>
              </a:rPr>
              <a:t>sinantrópica</a:t>
            </a:r>
            <a:endParaRPr lang="pt-BR" sz="4000" b="1" baseline="0" dirty="0">
              <a:solidFill>
                <a:srgbClr val="0070C0"/>
              </a:solidFill>
              <a:latin typeface="Lucida Sans" pitchFamily="34" charset="0"/>
            </a:endParaRP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50825" y="5374957"/>
            <a:ext cx="8642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baseline="0" dirty="0">
                <a:latin typeface="Calibri" pitchFamily="34" charset="0"/>
              </a:rPr>
              <a:t>Oferta de alimento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email"/>
          <a:srcRect t="5057" b="5609"/>
          <a:stretch>
            <a:fillRect/>
          </a:stretch>
        </p:blipFill>
        <p:spPr bwMode="auto">
          <a:xfrm>
            <a:off x="827584" y="1558533"/>
            <a:ext cx="741682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CaixaDeTexto 1"/>
          <p:cNvSpPr txBox="1">
            <a:spLocks noChangeArrowheads="1"/>
          </p:cNvSpPr>
          <p:nvPr/>
        </p:nvSpPr>
        <p:spPr bwMode="auto">
          <a:xfrm>
            <a:off x="4428306" y="5662989"/>
            <a:ext cx="4248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Aft>
                <a:spcPts val="600"/>
              </a:spcAft>
              <a:tabLst>
                <a:tab pos="288925" algn="l"/>
                <a:tab pos="577850" algn="l"/>
                <a:tab pos="663575" algn="l"/>
              </a:tabLst>
            </a:pPr>
            <a:r>
              <a:rPr lang="pt-BR" sz="3600" b="1" i="1" baseline="0" dirty="0" err="1">
                <a:latin typeface="Calibri" pitchFamily="34" charset="0"/>
              </a:rPr>
              <a:t>Rickettsia</a:t>
            </a:r>
            <a:r>
              <a:rPr lang="pt-BR" sz="3600" b="1" i="1" baseline="0" dirty="0">
                <a:latin typeface="Calibri" pitchFamily="34" charset="0"/>
              </a:rPr>
              <a:t> </a:t>
            </a:r>
            <a:r>
              <a:rPr lang="pt-BR" sz="3600" b="1" i="1" baseline="0" dirty="0" err="1" smtClean="0">
                <a:latin typeface="Calibri" pitchFamily="34" charset="0"/>
              </a:rPr>
              <a:t>rickettsii</a:t>
            </a:r>
            <a:endParaRPr lang="pt-BR" sz="3600" b="1" i="1" dirty="0">
              <a:latin typeface="Calibri" pitchFamily="34" charset="0"/>
            </a:endParaRPr>
          </a:p>
        </p:txBody>
      </p:sp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250825" y="548680"/>
            <a:ext cx="8642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Febre Maculosa Brasileira</a:t>
            </a:r>
          </a:p>
        </p:txBody>
      </p:sp>
      <p:pic>
        <p:nvPicPr>
          <p:cNvPr id="6" name="Picture 3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357683"/>
            <a:ext cx="7128792" cy="430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4"/>
          <p:cNvSpPr>
            <a:spLocks noChangeArrowheads="1"/>
          </p:cNvSpPr>
          <p:nvPr/>
        </p:nvSpPr>
        <p:spPr bwMode="auto">
          <a:xfrm>
            <a:off x="179388" y="548680"/>
            <a:ext cx="8642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b="1" i="1" baseline="0" dirty="0" err="1">
                <a:solidFill>
                  <a:srgbClr val="0070C0"/>
                </a:solidFill>
                <a:latin typeface="Lucida Sans" pitchFamily="34" charset="0"/>
              </a:rPr>
              <a:t>Rickettsia</a:t>
            </a:r>
            <a:r>
              <a:rPr lang="pt-BR" sz="4000" b="1" i="1" baseline="0" dirty="0">
                <a:solidFill>
                  <a:srgbClr val="0070C0"/>
                </a:solidFill>
                <a:latin typeface="Lucida Sans" pitchFamily="34" charset="0"/>
              </a:rPr>
              <a:t> </a:t>
            </a:r>
            <a:r>
              <a:rPr lang="pt-BR" sz="4000" b="1" i="1" baseline="0" dirty="0" err="1">
                <a:solidFill>
                  <a:srgbClr val="0070C0"/>
                </a:solidFill>
                <a:latin typeface="Lucida Sans" pitchFamily="34" charset="0"/>
              </a:rPr>
              <a:t>rickettsii</a:t>
            </a:r>
            <a:endParaRPr lang="pt-BR" sz="4000" b="1" i="1" baseline="0" dirty="0">
              <a:solidFill>
                <a:srgbClr val="0070C0"/>
              </a:solidFill>
              <a:latin typeface="Lucida Sans" pitchFamily="34" charset="0"/>
            </a:endParaRP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1050" y="1341438"/>
            <a:ext cx="4889500" cy="513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7026" dir="18798880" algn="ctr" rotWithShape="0">
              <a:srgbClr val="808080">
                <a:alpha val="42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466278" y="609138"/>
            <a:ext cx="821017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baseline="0" dirty="0">
                <a:solidFill>
                  <a:srgbClr val="0070C0"/>
                </a:solidFill>
                <a:latin typeface="Lucida Sans" pitchFamily="34" charset="0"/>
              </a:rPr>
              <a:t>Carrapatos</a:t>
            </a:r>
          </a:p>
        </p:txBody>
      </p:sp>
      <p:pic>
        <p:nvPicPr>
          <p:cNvPr id="4" name="pasted-image.t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624" y="1402015"/>
            <a:ext cx="6912768" cy="467970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aixaDeTexto 1"/>
          <p:cNvSpPr txBox="1">
            <a:spLocks noChangeArrowheads="1"/>
          </p:cNvSpPr>
          <p:nvPr/>
        </p:nvSpPr>
        <p:spPr bwMode="auto">
          <a:xfrm>
            <a:off x="395537" y="476672"/>
            <a:ext cx="4392488" cy="146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288925" algn="l"/>
                <a:tab pos="577850" algn="l"/>
                <a:tab pos="663575" algn="l"/>
              </a:tabLst>
            </a:pPr>
            <a:r>
              <a:rPr lang="pt-BR" sz="3400" b="1" i="1" baseline="0" dirty="0" err="1">
                <a:latin typeface="Calibri" pitchFamily="34" charset="0"/>
              </a:rPr>
              <a:t>Amblyomma</a:t>
            </a:r>
            <a:r>
              <a:rPr lang="pt-BR" sz="3400" b="1" i="1" baseline="0" dirty="0">
                <a:latin typeface="Calibri" pitchFamily="34" charset="0"/>
              </a:rPr>
              <a:t> </a:t>
            </a:r>
            <a:r>
              <a:rPr lang="pt-BR" sz="3400" b="1" i="1" baseline="0" dirty="0" err="1">
                <a:latin typeface="Calibri" pitchFamily="34" charset="0"/>
              </a:rPr>
              <a:t>sculptum</a:t>
            </a:r>
            <a:endParaRPr lang="pt-BR" sz="3400" b="1" i="1" baseline="0" dirty="0">
              <a:latin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88925" algn="l"/>
                <a:tab pos="577850" algn="l"/>
                <a:tab pos="663575" algn="l"/>
              </a:tabLst>
            </a:pPr>
            <a:endParaRPr lang="pt-BR" sz="3400" b="1" dirty="0">
              <a:latin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88925" algn="l"/>
                <a:tab pos="577850" algn="l"/>
                <a:tab pos="663575" algn="l"/>
              </a:tabLst>
            </a:pPr>
            <a:endParaRPr lang="pt-BR" sz="3400" b="1" dirty="0">
              <a:latin typeface="Calibri" pitchFamily="34" charset="0"/>
            </a:endParaRPr>
          </a:p>
        </p:txBody>
      </p:sp>
      <p:sp>
        <p:nvSpPr>
          <p:cNvPr id="6149" name="CaixaDeTexto 1"/>
          <p:cNvSpPr txBox="1">
            <a:spLocks noChangeArrowheads="1"/>
          </p:cNvSpPr>
          <p:nvPr/>
        </p:nvSpPr>
        <p:spPr bwMode="auto">
          <a:xfrm>
            <a:off x="5148263" y="521772"/>
            <a:ext cx="3816350" cy="146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tabLst>
                <a:tab pos="288925" algn="l"/>
                <a:tab pos="577850" algn="l"/>
                <a:tab pos="663575" algn="l"/>
              </a:tabLst>
            </a:pPr>
            <a:r>
              <a:rPr lang="pt-BR" sz="3400" b="1" i="1" baseline="0" dirty="0" err="1">
                <a:latin typeface="Calibri" pitchFamily="34" charset="0"/>
              </a:rPr>
              <a:t>Amblyomma</a:t>
            </a:r>
            <a:r>
              <a:rPr lang="pt-BR" sz="3400" b="1" i="1" baseline="0" dirty="0">
                <a:latin typeface="Calibri" pitchFamily="34" charset="0"/>
              </a:rPr>
              <a:t> </a:t>
            </a:r>
            <a:r>
              <a:rPr lang="pt-BR" sz="3400" b="1" i="1" baseline="0" dirty="0" err="1">
                <a:latin typeface="Calibri" pitchFamily="34" charset="0"/>
              </a:rPr>
              <a:t>ovale</a:t>
            </a:r>
            <a:endParaRPr lang="pt-BR" sz="3400" b="1" i="1" baseline="0" dirty="0">
              <a:latin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88925" algn="l"/>
                <a:tab pos="577850" algn="l"/>
                <a:tab pos="663575" algn="l"/>
              </a:tabLst>
            </a:pPr>
            <a:endParaRPr lang="pt-BR" sz="3400" b="1" dirty="0">
              <a:latin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88925" algn="l"/>
                <a:tab pos="577850" algn="l"/>
                <a:tab pos="663575" algn="l"/>
              </a:tabLst>
            </a:pPr>
            <a:endParaRPr lang="pt-BR" sz="3400" b="1" dirty="0">
              <a:latin typeface="Calibri" pitchFamily="34" charset="0"/>
            </a:endParaRPr>
          </a:p>
        </p:txBody>
      </p:sp>
      <p:sp>
        <p:nvSpPr>
          <p:cNvPr id="6150" name="CaixaDeTexto 1"/>
          <p:cNvSpPr txBox="1">
            <a:spLocks noChangeArrowheads="1"/>
          </p:cNvSpPr>
          <p:nvPr/>
        </p:nvSpPr>
        <p:spPr bwMode="auto">
          <a:xfrm>
            <a:off x="2195736" y="5612390"/>
            <a:ext cx="5111750" cy="146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tabLst>
                <a:tab pos="288925" algn="l"/>
                <a:tab pos="577850" algn="l"/>
                <a:tab pos="663575" algn="l"/>
              </a:tabLst>
            </a:pPr>
            <a:r>
              <a:rPr lang="pt-BR" sz="3400" b="1" i="1" baseline="0" dirty="0" err="1">
                <a:latin typeface="Calibri" pitchFamily="34" charset="0"/>
              </a:rPr>
              <a:t>Amblyomma</a:t>
            </a:r>
            <a:r>
              <a:rPr lang="pt-BR" sz="3400" b="1" i="1" baseline="0" dirty="0">
                <a:latin typeface="Calibri" pitchFamily="34" charset="0"/>
              </a:rPr>
              <a:t> </a:t>
            </a:r>
            <a:r>
              <a:rPr lang="pt-BR" sz="3400" b="1" i="1" baseline="0" dirty="0" err="1">
                <a:latin typeface="Calibri" pitchFamily="34" charset="0"/>
              </a:rPr>
              <a:t>aureolatum</a:t>
            </a:r>
            <a:endParaRPr lang="pt-BR" sz="3400" b="1" i="1" baseline="0" dirty="0">
              <a:latin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88925" algn="l"/>
                <a:tab pos="577850" algn="l"/>
                <a:tab pos="663575" algn="l"/>
              </a:tabLst>
            </a:pPr>
            <a:endParaRPr lang="pt-BR" sz="3400" b="1" dirty="0">
              <a:latin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88925" algn="l"/>
                <a:tab pos="577850" algn="l"/>
                <a:tab pos="663575" algn="l"/>
              </a:tabLst>
            </a:pPr>
            <a:endParaRPr lang="pt-BR" sz="3400" b="1" dirty="0">
              <a:latin typeface="Calibri" pitchFamily="34" charset="0"/>
            </a:endParaRPr>
          </a:p>
        </p:txBody>
      </p:sp>
      <p:pic>
        <p:nvPicPr>
          <p:cNvPr id="6" name="image.jpg"/>
          <p:cNvPicPr>
            <a:picLocks noChangeAspect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 flipH="1">
            <a:off x="3127219" y="2420888"/>
            <a:ext cx="2956949" cy="3240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600" extrusionOk="0">
                <a:moveTo>
                  <a:pt x="8490" y="0"/>
                </a:moveTo>
                <a:cubicBezTo>
                  <a:pt x="8403" y="0"/>
                  <a:pt x="8071" y="222"/>
                  <a:pt x="8046" y="298"/>
                </a:cubicBezTo>
                <a:cubicBezTo>
                  <a:pt x="8031" y="340"/>
                  <a:pt x="7987" y="409"/>
                  <a:pt x="7949" y="449"/>
                </a:cubicBezTo>
                <a:cubicBezTo>
                  <a:pt x="7861" y="541"/>
                  <a:pt x="7791" y="877"/>
                  <a:pt x="7819" y="1069"/>
                </a:cubicBezTo>
                <a:cubicBezTo>
                  <a:pt x="7834" y="1171"/>
                  <a:pt x="7824" y="1248"/>
                  <a:pt x="7783" y="1303"/>
                </a:cubicBezTo>
                <a:cubicBezTo>
                  <a:pt x="7713" y="1402"/>
                  <a:pt x="7668" y="1622"/>
                  <a:pt x="7670" y="1858"/>
                </a:cubicBezTo>
                <a:cubicBezTo>
                  <a:pt x="7671" y="1953"/>
                  <a:pt x="7642" y="2170"/>
                  <a:pt x="7607" y="2340"/>
                </a:cubicBezTo>
                <a:cubicBezTo>
                  <a:pt x="7547" y="2635"/>
                  <a:pt x="7558" y="2839"/>
                  <a:pt x="7632" y="2839"/>
                </a:cubicBezTo>
                <a:cubicBezTo>
                  <a:pt x="7650" y="2839"/>
                  <a:pt x="7662" y="2810"/>
                  <a:pt x="7659" y="2776"/>
                </a:cubicBezTo>
                <a:cubicBezTo>
                  <a:pt x="7656" y="2735"/>
                  <a:pt x="7683" y="2713"/>
                  <a:pt x="7734" y="2713"/>
                </a:cubicBezTo>
                <a:cubicBezTo>
                  <a:pt x="7807" y="2713"/>
                  <a:pt x="7812" y="2733"/>
                  <a:pt x="7803" y="3033"/>
                </a:cubicBezTo>
                <a:cubicBezTo>
                  <a:pt x="7796" y="3251"/>
                  <a:pt x="7772" y="3372"/>
                  <a:pt x="7734" y="3411"/>
                </a:cubicBezTo>
                <a:cubicBezTo>
                  <a:pt x="7697" y="3449"/>
                  <a:pt x="7682" y="3529"/>
                  <a:pt x="7690" y="3641"/>
                </a:cubicBezTo>
                <a:cubicBezTo>
                  <a:pt x="7701" y="3823"/>
                  <a:pt x="7665" y="3877"/>
                  <a:pt x="7576" y="3810"/>
                </a:cubicBezTo>
                <a:cubicBezTo>
                  <a:pt x="7540" y="3782"/>
                  <a:pt x="7527" y="3715"/>
                  <a:pt x="7538" y="3605"/>
                </a:cubicBezTo>
                <a:cubicBezTo>
                  <a:pt x="7554" y="3448"/>
                  <a:pt x="7508" y="3305"/>
                  <a:pt x="7441" y="3305"/>
                </a:cubicBezTo>
                <a:cubicBezTo>
                  <a:pt x="7423" y="3305"/>
                  <a:pt x="7408" y="3406"/>
                  <a:pt x="7405" y="3530"/>
                </a:cubicBezTo>
                <a:cubicBezTo>
                  <a:pt x="7395" y="3932"/>
                  <a:pt x="7356" y="4649"/>
                  <a:pt x="7339" y="4778"/>
                </a:cubicBezTo>
                <a:cubicBezTo>
                  <a:pt x="7330" y="4847"/>
                  <a:pt x="7312" y="4997"/>
                  <a:pt x="7298" y="5111"/>
                </a:cubicBezTo>
                <a:cubicBezTo>
                  <a:pt x="7259" y="5409"/>
                  <a:pt x="7380" y="6552"/>
                  <a:pt x="7483" y="6853"/>
                </a:cubicBezTo>
                <a:cubicBezTo>
                  <a:pt x="7505" y="6917"/>
                  <a:pt x="7530" y="7068"/>
                  <a:pt x="7538" y="7186"/>
                </a:cubicBezTo>
                <a:cubicBezTo>
                  <a:pt x="7549" y="7349"/>
                  <a:pt x="7585" y="7457"/>
                  <a:pt x="7695" y="7642"/>
                </a:cubicBezTo>
                <a:cubicBezTo>
                  <a:pt x="7775" y="7776"/>
                  <a:pt x="7864" y="7913"/>
                  <a:pt x="7894" y="7944"/>
                </a:cubicBezTo>
                <a:cubicBezTo>
                  <a:pt x="7924" y="7976"/>
                  <a:pt x="7949" y="8016"/>
                  <a:pt x="7949" y="8035"/>
                </a:cubicBezTo>
                <a:cubicBezTo>
                  <a:pt x="7949" y="8076"/>
                  <a:pt x="8341" y="8586"/>
                  <a:pt x="8542" y="8807"/>
                </a:cubicBezTo>
                <a:cubicBezTo>
                  <a:pt x="8686" y="8965"/>
                  <a:pt x="8774" y="9211"/>
                  <a:pt x="8774" y="9462"/>
                </a:cubicBezTo>
                <a:cubicBezTo>
                  <a:pt x="8774" y="9527"/>
                  <a:pt x="8793" y="9596"/>
                  <a:pt x="8816" y="9616"/>
                </a:cubicBezTo>
                <a:cubicBezTo>
                  <a:pt x="8838" y="9636"/>
                  <a:pt x="8866" y="9736"/>
                  <a:pt x="8879" y="9838"/>
                </a:cubicBezTo>
                <a:cubicBezTo>
                  <a:pt x="8899" y="9992"/>
                  <a:pt x="8887" y="10043"/>
                  <a:pt x="8816" y="10141"/>
                </a:cubicBezTo>
                <a:cubicBezTo>
                  <a:pt x="8768" y="10205"/>
                  <a:pt x="8671" y="10412"/>
                  <a:pt x="8600" y="10599"/>
                </a:cubicBezTo>
                <a:lnTo>
                  <a:pt x="8471" y="10940"/>
                </a:lnTo>
                <a:lnTo>
                  <a:pt x="8126" y="10930"/>
                </a:lnTo>
                <a:cubicBezTo>
                  <a:pt x="7767" y="10918"/>
                  <a:pt x="7473" y="10967"/>
                  <a:pt x="6809" y="11154"/>
                </a:cubicBezTo>
                <a:cubicBezTo>
                  <a:pt x="6647" y="11200"/>
                  <a:pt x="6401" y="11263"/>
                  <a:pt x="6260" y="11293"/>
                </a:cubicBezTo>
                <a:cubicBezTo>
                  <a:pt x="6119" y="11323"/>
                  <a:pt x="5911" y="11398"/>
                  <a:pt x="5799" y="11462"/>
                </a:cubicBezTo>
                <a:cubicBezTo>
                  <a:pt x="5531" y="11614"/>
                  <a:pt x="5393" y="11635"/>
                  <a:pt x="4786" y="11600"/>
                </a:cubicBezTo>
                <a:cubicBezTo>
                  <a:pt x="4323" y="11574"/>
                  <a:pt x="4080" y="11581"/>
                  <a:pt x="3898" y="11628"/>
                </a:cubicBezTo>
                <a:cubicBezTo>
                  <a:pt x="3856" y="11639"/>
                  <a:pt x="3721" y="11552"/>
                  <a:pt x="3525" y="11391"/>
                </a:cubicBezTo>
                <a:cubicBezTo>
                  <a:pt x="3357" y="11252"/>
                  <a:pt x="3120" y="11091"/>
                  <a:pt x="3001" y="11033"/>
                </a:cubicBezTo>
                <a:cubicBezTo>
                  <a:pt x="2763" y="10917"/>
                  <a:pt x="2569" y="10746"/>
                  <a:pt x="2374" y="10481"/>
                </a:cubicBezTo>
                <a:cubicBezTo>
                  <a:pt x="2240" y="10298"/>
                  <a:pt x="2103" y="10216"/>
                  <a:pt x="1996" y="10254"/>
                </a:cubicBezTo>
                <a:cubicBezTo>
                  <a:pt x="1927" y="10278"/>
                  <a:pt x="1935" y="10545"/>
                  <a:pt x="1988" y="10801"/>
                </a:cubicBezTo>
                <a:cubicBezTo>
                  <a:pt x="2002" y="10797"/>
                  <a:pt x="2016" y="10797"/>
                  <a:pt x="2029" y="10809"/>
                </a:cubicBezTo>
                <a:cubicBezTo>
                  <a:pt x="2073" y="10848"/>
                  <a:pt x="2207" y="11057"/>
                  <a:pt x="2385" y="11356"/>
                </a:cubicBezTo>
                <a:cubicBezTo>
                  <a:pt x="2514" y="11571"/>
                  <a:pt x="3044" y="11909"/>
                  <a:pt x="3379" y="11989"/>
                </a:cubicBezTo>
                <a:cubicBezTo>
                  <a:pt x="3506" y="12019"/>
                  <a:pt x="3696" y="12085"/>
                  <a:pt x="3804" y="12137"/>
                </a:cubicBezTo>
                <a:cubicBezTo>
                  <a:pt x="3993" y="12229"/>
                  <a:pt x="4025" y="12233"/>
                  <a:pt x="4590" y="12231"/>
                </a:cubicBezTo>
                <a:cubicBezTo>
                  <a:pt x="5011" y="12229"/>
                  <a:pt x="5252" y="12211"/>
                  <a:pt x="5432" y="12168"/>
                </a:cubicBezTo>
                <a:cubicBezTo>
                  <a:pt x="5619" y="12123"/>
                  <a:pt x="5759" y="12112"/>
                  <a:pt x="5970" y="12130"/>
                </a:cubicBezTo>
                <a:cubicBezTo>
                  <a:pt x="6251" y="12153"/>
                  <a:pt x="6258" y="12151"/>
                  <a:pt x="6423" y="12031"/>
                </a:cubicBezTo>
                <a:cubicBezTo>
                  <a:pt x="6515" y="11965"/>
                  <a:pt x="6593" y="11914"/>
                  <a:pt x="6594" y="11921"/>
                </a:cubicBezTo>
                <a:cubicBezTo>
                  <a:pt x="6595" y="11927"/>
                  <a:pt x="6644" y="11916"/>
                  <a:pt x="6704" y="11895"/>
                </a:cubicBezTo>
                <a:cubicBezTo>
                  <a:pt x="6765" y="11874"/>
                  <a:pt x="6840" y="11855"/>
                  <a:pt x="6870" y="11855"/>
                </a:cubicBezTo>
                <a:cubicBezTo>
                  <a:pt x="6900" y="11855"/>
                  <a:pt x="6934" y="11840"/>
                  <a:pt x="6947" y="11820"/>
                </a:cubicBezTo>
                <a:cubicBezTo>
                  <a:pt x="6987" y="11760"/>
                  <a:pt x="7270" y="11641"/>
                  <a:pt x="7369" y="11641"/>
                </a:cubicBezTo>
                <a:cubicBezTo>
                  <a:pt x="7420" y="11641"/>
                  <a:pt x="7481" y="11622"/>
                  <a:pt x="7505" y="11600"/>
                </a:cubicBezTo>
                <a:cubicBezTo>
                  <a:pt x="7559" y="11551"/>
                  <a:pt x="7792" y="11655"/>
                  <a:pt x="7792" y="11729"/>
                </a:cubicBezTo>
                <a:cubicBezTo>
                  <a:pt x="7792" y="11757"/>
                  <a:pt x="7843" y="11813"/>
                  <a:pt x="7908" y="11855"/>
                </a:cubicBezTo>
                <a:cubicBezTo>
                  <a:pt x="7972" y="11897"/>
                  <a:pt x="8026" y="11945"/>
                  <a:pt x="8024" y="11958"/>
                </a:cubicBezTo>
                <a:cubicBezTo>
                  <a:pt x="8021" y="11972"/>
                  <a:pt x="8022" y="11989"/>
                  <a:pt x="8026" y="11999"/>
                </a:cubicBezTo>
                <a:cubicBezTo>
                  <a:pt x="8031" y="12009"/>
                  <a:pt x="8044" y="12103"/>
                  <a:pt x="8054" y="12205"/>
                </a:cubicBezTo>
                <a:cubicBezTo>
                  <a:pt x="8071" y="12378"/>
                  <a:pt x="8064" y="12394"/>
                  <a:pt x="7963" y="12455"/>
                </a:cubicBezTo>
                <a:cubicBezTo>
                  <a:pt x="7871" y="12510"/>
                  <a:pt x="7380" y="12573"/>
                  <a:pt x="6986" y="12579"/>
                </a:cubicBezTo>
                <a:cubicBezTo>
                  <a:pt x="6964" y="12579"/>
                  <a:pt x="6868" y="12579"/>
                  <a:pt x="6771" y="12581"/>
                </a:cubicBezTo>
                <a:cubicBezTo>
                  <a:pt x="6673" y="12583"/>
                  <a:pt x="6489" y="12583"/>
                  <a:pt x="6359" y="12581"/>
                </a:cubicBezTo>
                <a:cubicBezTo>
                  <a:pt x="5960" y="12576"/>
                  <a:pt x="5158" y="12648"/>
                  <a:pt x="4977" y="12705"/>
                </a:cubicBezTo>
                <a:cubicBezTo>
                  <a:pt x="4686" y="12795"/>
                  <a:pt x="4320" y="12743"/>
                  <a:pt x="3768" y="12538"/>
                </a:cubicBezTo>
                <a:cubicBezTo>
                  <a:pt x="3597" y="12474"/>
                  <a:pt x="3409" y="12390"/>
                  <a:pt x="3351" y="12352"/>
                </a:cubicBezTo>
                <a:cubicBezTo>
                  <a:pt x="3241" y="12277"/>
                  <a:pt x="3087" y="12233"/>
                  <a:pt x="2708" y="12168"/>
                </a:cubicBezTo>
                <a:cubicBezTo>
                  <a:pt x="2452" y="12123"/>
                  <a:pt x="2387" y="12077"/>
                  <a:pt x="2021" y="11668"/>
                </a:cubicBezTo>
                <a:cubicBezTo>
                  <a:pt x="1807" y="11430"/>
                  <a:pt x="1743" y="11387"/>
                  <a:pt x="1356" y="11245"/>
                </a:cubicBezTo>
                <a:cubicBezTo>
                  <a:pt x="1205" y="11189"/>
                  <a:pt x="1133" y="11179"/>
                  <a:pt x="1102" y="11207"/>
                </a:cubicBezTo>
                <a:cubicBezTo>
                  <a:pt x="1079" y="11228"/>
                  <a:pt x="1000" y="11245"/>
                  <a:pt x="928" y="11245"/>
                </a:cubicBezTo>
                <a:cubicBezTo>
                  <a:pt x="911" y="11245"/>
                  <a:pt x="904" y="11241"/>
                  <a:pt x="890" y="11240"/>
                </a:cubicBezTo>
                <a:cubicBezTo>
                  <a:pt x="878" y="11245"/>
                  <a:pt x="872" y="11251"/>
                  <a:pt x="865" y="11257"/>
                </a:cubicBezTo>
                <a:cubicBezTo>
                  <a:pt x="1046" y="11445"/>
                  <a:pt x="1155" y="11577"/>
                  <a:pt x="1155" y="11648"/>
                </a:cubicBezTo>
                <a:cubicBezTo>
                  <a:pt x="1155" y="11687"/>
                  <a:pt x="1162" y="11731"/>
                  <a:pt x="1174" y="11777"/>
                </a:cubicBezTo>
                <a:cubicBezTo>
                  <a:pt x="1245" y="11964"/>
                  <a:pt x="1474" y="12177"/>
                  <a:pt x="1685" y="12251"/>
                </a:cubicBezTo>
                <a:cubicBezTo>
                  <a:pt x="1747" y="12273"/>
                  <a:pt x="1776" y="12304"/>
                  <a:pt x="1759" y="12329"/>
                </a:cubicBezTo>
                <a:cubicBezTo>
                  <a:pt x="1743" y="12353"/>
                  <a:pt x="1747" y="12362"/>
                  <a:pt x="1770" y="12349"/>
                </a:cubicBezTo>
                <a:cubicBezTo>
                  <a:pt x="1818" y="12322"/>
                  <a:pt x="2092" y="12495"/>
                  <a:pt x="2162" y="12594"/>
                </a:cubicBezTo>
                <a:cubicBezTo>
                  <a:pt x="2235" y="12551"/>
                  <a:pt x="2255" y="12550"/>
                  <a:pt x="2297" y="12596"/>
                </a:cubicBezTo>
                <a:cubicBezTo>
                  <a:pt x="2327" y="12629"/>
                  <a:pt x="2380" y="12643"/>
                  <a:pt x="2432" y="12632"/>
                </a:cubicBezTo>
                <a:cubicBezTo>
                  <a:pt x="2518" y="12612"/>
                  <a:pt x="2668" y="12709"/>
                  <a:pt x="2747" y="12833"/>
                </a:cubicBezTo>
                <a:cubicBezTo>
                  <a:pt x="2752" y="12842"/>
                  <a:pt x="2786" y="12858"/>
                  <a:pt x="2805" y="12871"/>
                </a:cubicBezTo>
                <a:cubicBezTo>
                  <a:pt x="2831" y="12878"/>
                  <a:pt x="2860" y="12887"/>
                  <a:pt x="2891" y="12901"/>
                </a:cubicBezTo>
                <a:cubicBezTo>
                  <a:pt x="2966" y="12937"/>
                  <a:pt x="3021" y="12976"/>
                  <a:pt x="3031" y="12995"/>
                </a:cubicBezTo>
                <a:cubicBezTo>
                  <a:pt x="3113" y="13033"/>
                  <a:pt x="3191" y="13065"/>
                  <a:pt x="3274" y="13098"/>
                </a:cubicBezTo>
                <a:cubicBezTo>
                  <a:pt x="3393" y="13134"/>
                  <a:pt x="3530" y="13169"/>
                  <a:pt x="3608" y="13176"/>
                </a:cubicBezTo>
                <a:cubicBezTo>
                  <a:pt x="3672" y="13182"/>
                  <a:pt x="3741" y="13202"/>
                  <a:pt x="3763" y="13221"/>
                </a:cubicBezTo>
                <a:cubicBezTo>
                  <a:pt x="3770" y="13228"/>
                  <a:pt x="3783" y="13234"/>
                  <a:pt x="3796" y="13239"/>
                </a:cubicBezTo>
                <a:cubicBezTo>
                  <a:pt x="3817" y="13244"/>
                  <a:pt x="3843" y="13249"/>
                  <a:pt x="3862" y="13254"/>
                </a:cubicBezTo>
                <a:cubicBezTo>
                  <a:pt x="3870" y="13255"/>
                  <a:pt x="3876" y="13257"/>
                  <a:pt x="3884" y="13257"/>
                </a:cubicBezTo>
                <a:cubicBezTo>
                  <a:pt x="3906" y="13257"/>
                  <a:pt x="3917" y="13265"/>
                  <a:pt x="3936" y="13269"/>
                </a:cubicBezTo>
                <a:cubicBezTo>
                  <a:pt x="3943" y="13270"/>
                  <a:pt x="3949" y="13271"/>
                  <a:pt x="3956" y="13272"/>
                </a:cubicBezTo>
                <a:cubicBezTo>
                  <a:pt x="4081" y="13283"/>
                  <a:pt x="4199" y="13300"/>
                  <a:pt x="4215" y="13310"/>
                </a:cubicBezTo>
                <a:cubicBezTo>
                  <a:pt x="4216" y="13310"/>
                  <a:pt x="4215" y="13312"/>
                  <a:pt x="4215" y="13312"/>
                </a:cubicBezTo>
                <a:cubicBezTo>
                  <a:pt x="4244" y="13309"/>
                  <a:pt x="4278" y="13315"/>
                  <a:pt x="4334" y="13340"/>
                </a:cubicBezTo>
                <a:cubicBezTo>
                  <a:pt x="4404" y="13372"/>
                  <a:pt x="4461" y="13383"/>
                  <a:pt x="4475" y="13363"/>
                </a:cubicBezTo>
                <a:cubicBezTo>
                  <a:pt x="4487" y="13344"/>
                  <a:pt x="4547" y="13375"/>
                  <a:pt x="4607" y="13433"/>
                </a:cubicBezTo>
                <a:cubicBezTo>
                  <a:pt x="4709" y="13533"/>
                  <a:pt x="4726" y="13539"/>
                  <a:pt x="4886" y="13506"/>
                </a:cubicBezTo>
                <a:cubicBezTo>
                  <a:pt x="5025" y="13478"/>
                  <a:pt x="5060" y="13480"/>
                  <a:pt x="5134" y="13539"/>
                </a:cubicBezTo>
                <a:cubicBezTo>
                  <a:pt x="5169" y="13470"/>
                  <a:pt x="5348" y="13356"/>
                  <a:pt x="5374" y="13395"/>
                </a:cubicBezTo>
                <a:cubicBezTo>
                  <a:pt x="5419" y="13462"/>
                  <a:pt x="5826" y="13381"/>
                  <a:pt x="5885" y="13295"/>
                </a:cubicBezTo>
                <a:cubicBezTo>
                  <a:pt x="5899" y="13274"/>
                  <a:pt x="6002" y="13257"/>
                  <a:pt x="6114" y="13257"/>
                </a:cubicBezTo>
                <a:cubicBezTo>
                  <a:pt x="6337" y="13256"/>
                  <a:pt x="6573" y="13195"/>
                  <a:pt x="6682" y="13108"/>
                </a:cubicBezTo>
                <a:cubicBezTo>
                  <a:pt x="6877" y="12953"/>
                  <a:pt x="7134" y="13014"/>
                  <a:pt x="7185" y="13229"/>
                </a:cubicBezTo>
                <a:cubicBezTo>
                  <a:pt x="7200" y="13294"/>
                  <a:pt x="7227" y="13367"/>
                  <a:pt x="7248" y="13390"/>
                </a:cubicBezTo>
                <a:cubicBezTo>
                  <a:pt x="7269" y="13414"/>
                  <a:pt x="7278" y="13449"/>
                  <a:pt x="7265" y="13469"/>
                </a:cubicBezTo>
                <a:cubicBezTo>
                  <a:pt x="7252" y="13488"/>
                  <a:pt x="7259" y="13514"/>
                  <a:pt x="7281" y="13527"/>
                </a:cubicBezTo>
                <a:cubicBezTo>
                  <a:pt x="7303" y="13539"/>
                  <a:pt x="7320" y="13575"/>
                  <a:pt x="7320" y="13607"/>
                </a:cubicBezTo>
                <a:cubicBezTo>
                  <a:pt x="7320" y="13639"/>
                  <a:pt x="7349" y="13693"/>
                  <a:pt x="7383" y="13728"/>
                </a:cubicBezTo>
                <a:cubicBezTo>
                  <a:pt x="7447" y="13793"/>
                  <a:pt x="7439" y="13829"/>
                  <a:pt x="7397" y="13832"/>
                </a:cubicBezTo>
                <a:cubicBezTo>
                  <a:pt x="7428" y="13885"/>
                  <a:pt x="7440" y="13937"/>
                  <a:pt x="7425" y="14036"/>
                </a:cubicBezTo>
                <a:cubicBezTo>
                  <a:pt x="7411" y="14125"/>
                  <a:pt x="7390" y="14212"/>
                  <a:pt x="7378" y="14230"/>
                </a:cubicBezTo>
                <a:cubicBezTo>
                  <a:pt x="7355" y="14264"/>
                  <a:pt x="7332" y="14261"/>
                  <a:pt x="7314" y="14233"/>
                </a:cubicBezTo>
                <a:cubicBezTo>
                  <a:pt x="7267" y="14343"/>
                  <a:pt x="7173" y="14428"/>
                  <a:pt x="6986" y="14533"/>
                </a:cubicBezTo>
                <a:cubicBezTo>
                  <a:pt x="6818" y="14626"/>
                  <a:pt x="6665" y="14744"/>
                  <a:pt x="6591" y="14840"/>
                </a:cubicBezTo>
                <a:cubicBezTo>
                  <a:pt x="6525" y="14926"/>
                  <a:pt x="6390" y="15040"/>
                  <a:pt x="6293" y="15092"/>
                </a:cubicBezTo>
                <a:cubicBezTo>
                  <a:pt x="5876" y="15316"/>
                  <a:pt x="5047" y="15947"/>
                  <a:pt x="4902" y="16149"/>
                </a:cubicBezTo>
                <a:cubicBezTo>
                  <a:pt x="4867" y="16198"/>
                  <a:pt x="4699" y="16283"/>
                  <a:pt x="4480" y="16365"/>
                </a:cubicBezTo>
                <a:cubicBezTo>
                  <a:pt x="4025" y="16536"/>
                  <a:pt x="3527" y="16761"/>
                  <a:pt x="3373" y="16865"/>
                </a:cubicBezTo>
                <a:cubicBezTo>
                  <a:pt x="3309" y="16908"/>
                  <a:pt x="3150" y="17003"/>
                  <a:pt x="3020" y="17074"/>
                </a:cubicBezTo>
                <a:cubicBezTo>
                  <a:pt x="2891" y="17145"/>
                  <a:pt x="2733" y="17255"/>
                  <a:pt x="2670" y="17316"/>
                </a:cubicBezTo>
                <a:lnTo>
                  <a:pt x="2554" y="17424"/>
                </a:lnTo>
                <a:lnTo>
                  <a:pt x="2427" y="17424"/>
                </a:lnTo>
                <a:cubicBezTo>
                  <a:pt x="2385" y="17434"/>
                  <a:pt x="2306" y="17443"/>
                  <a:pt x="2192" y="17452"/>
                </a:cubicBezTo>
                <a:cubicBezTo>
                  <a:pt x="2218" y="17459"/>
                  <a:pt x="2234" y="17469"/>
                  <a:pt x="2234" y="17480"/>
                </a:cubicBezTo>
                <a:cubicBezTo>
                  <a:pt x="2233" y="17500"/>
                  <a:pt x="2125" y="17528"/>
                  <a:pt x="1996" y="17543"/>
                </a:cubicBezTo>
                <a:cubicBezTo>
                  <a:pt x="1868" y="17558"/>
                  <a:pt x="1728" y="17586"/>
                  <a:pt x="1685" y="17606"/>
                </a:cubicBezTo>
                <a:cubicBezTo>
                  <a:pt x="1641" y="17626"/>
                  <a:pt x="1565" y="17650"/>
                  <a:pt x="1513" y="17659"/>
                </a:cubicBezTo>
                <a:cubicBezTo>
                  <a:pt x="1343" y="17688"/>
                  <a:pt x="1095" y="17869"/>
                  <a:pt x="1138" y="17934"/>
                </a:cubicBezTo>
                <a:cubicBezTo>
                  <a:pt x="1153" y="17955"/>
                  <a:pt x="1232" y="17960"/>
                  <a:pt x="1334" y="17946"/>
                </a:cubicBezTo>
                <a:cubicBezTo>
                  <a:pt x="1435" y="17933"/>
                  <a:pt x="1537" y="17941"/>
                  <a:pt x="1585" y="17964"/>
                </a:cubicBezTo>
                <a:cubicBezTo>
                  <a:pt x="1613" y="17978"/>
                  <a:pt x="1628" y="17994"/>
                  <a:pt x="1635" y="18009"/>
                </a:cubicBezTo>
                <a:cubicBezTo>
                  <a:pt x="1757" y="18008"/>
                  <a:pt x="1871" y="18019"/>
                  <a:pt x="1889" y="18045"/>
                </a:cubicBezTo>
                <a:cubicBezTo>
                  <a:pt x="2257" y="17962"/>
                  <a:pt x="2731" y="17876"/>
                  <a:pt x="2904" y="17873"/>
                </a:cubicBezTo>
                <a:cubicBezTo>
                  <a:pt x="3118" y="17870"/>
                  <a:pt x="3186" y="17847"/>
                  <a:pt x="3550" y="17661"/>
                </a:cubicBezTo>
                <a:cubicBezTo>
                  <a:pt x="3956" y="17454"/>
                  <a:pt x="4373" y="17202"/>
                  <a:pt x="4919" y="16832"/>
                </a:cubicBezTo>
                <a:cubicBezTo>
                  <a:pt x="5062" y="16735"/>
                  <a:pt x="5150" y="16684"/>
                  <a:pt x="5225" y="16658"/>
                </a:cubicBezTo>
                <a:cubicBezTo>
                  <a:pt x="5225" y="16656"/>
                  <a:pt x="5222" y="16655"/>
                  <a:pt x="5222" y="16653"/>
                </a:cubicBezTo>
                <a:cubicBezTo>
                  <a:pt x="5225" y="16633"/>
                  <a:pt x="5287" y="16608"/>
                  <a:pt x="5360" y="16597"/>
                </a:cubicBezTo>
                <a:cubicBezTo>
                  <a:pt x="5611" y="16560"/>
                  <a:pt x="5826" y="16364"/>
                  <a:pt x="6177" y="15854"/>
                </a:cubicBezTo>
                <a:cubicBezTo>
                  <a:pt x="6285" y="15697"/>
                  <a:pt x="6427" y="15576"/>
                  <a:pt x="6558" y="15508"/>
                </a:cubicBezTo>
                <a:cubicBezTo>
                  <a:pt x="6559" y="15495"/>
                  <a:pt x="6564" y="15478"/>
                  <a:pt x="6580" y="15460"/>
                </a:cubicBezTo>
                <a:cubicBezTo>
                  <a:pt x="6614" y="15423"/>
                  <a:pt x="6687" y="15408"/>
                  <a:pt x="6760" y="15412"/>
                </a:cubicBezTo>
                <a:cubicBezTo>
                  <a:pt x="6832" y="15417"/>
                  <a:pt x="6901" y="15442"/>
                  <a:pt x="6925" y="15483"/>
                </a:cubicBezTo>
                <a:cubicBezTo>
                  <a:pt x="6997" y="15606"/>
                  <a:pt x="6977" y="15802"/>
                  <a:pt x="6887" y="15846"/>
                </a:cubicBezTo>
                <a:cubicBezTo>
                  <a:pt x="6823" y="15877"/>
                  <a:pt x="6815" y="15895"/>
                  <a:pt x="6851" y="15934"/>
                </a:cubicBezTo>
                <a:cubicBezTo>
                  <a:pt x="6876" y="15962"/>
                  <a:pt x="6884" y="16002"/>
                  <a:pt x="6870" y="16023"/>
                </a:cubicBezTo>
                <a:cubicBezTo>
                  <a:pt x="6856" y="16043"/>
                  <a:pt x="6864" y="16088"/>
                  <a:pt x="6887" y="16126"/>
                </a:cubicBezTo>
                <a:cubicBezTo>
                  <a:pt x="6911" y="16167"/>
                  <a:pt x="6901" y="16211"/>
                  <a:pt x="6873" y="16239"/>
                </a:cubicBezTo>
                <a:cubicBezTo>
                  <a:pt x="6948" y="16341"/>
                  <a:pt x="6944" y="16442"/>
                  <a:pt x="6859" y="16434"/>
                </a:cubicBezTo>
                <a:cubicBezTo>
                  <a:pt x="6887" y="16529"/>
                  <a:pt x="6904" y="16684"/>
                  <a:pt x="6911" y="16935"/>
                </a:cubicBezTo>
                <a:cubicBezTo>
                  <a:pt x="6918" y="17159"/>
                  <a:pt x="6930" y="17406"/>
                  <a:pt x="6942" y="17573"/>
                </a:cubicBezTo>
                <a:cubicBezTo>
                  <a:pt x="6946" y="17547"/>
                  <a:pt x="6952" y="17524"/>
                  <a:pt x="6964" y="17518"/>
                </a:cubicBezTo>
                <a:cubicBezTo>
                  <a:pt x="7031" y="17480"/>
                  <a:pt x="7072" y="17625"/>
                  <a:pt x="7102" y="17999"/>
                </a:cubicBezTo>
                <a:cubicBezTo>
                  <a:pt x="7117" y="18187"/>
                  <a:pt x="7162" y="18435"/>
                  <a:pt x="7204" y="18549"/>
                </a:cubicBezTo>
                <a:cubicBezTo>
                  <a:pt x="7246" y="18663"/>
                  <a:pt x="7280" y="18846"/>
                  <a:pt x="7281" y="18960"/>
                </a:cubicBezTo>
                <a:cubicBezTo>
                  <a:pt x="7284" y="19335"/>
                  <a:pt x="7408" y="19732"/>
                  <a:pt x="7582" y="19931"/>
                </a:cubicBezTo>
                <a:cubicBezTo>
                  <a:pt x="7655" y="20014"/>
                  <a:pt x="7742" y="20135"/>
                  <a:pt x="7772" y="20200"/>
                </a:cubicBezTo>
                <a:cubicBezTo>
                  <a:pt x="7832" y="20330"/>
                  <a:pt x="7968" y="20455"/>
                  <a:pt x="8316" y="20697"/>
                </a:cubicBezTo>
                <a:cubicBezTo>
                  <a:pt x="8442" y="20785"/>
                  <a:pt x="8618" y="20907"/>
                  <a:pt x="8708" y="20969"/>
                </a:cubicBezTo>
                <a:cubicBezTo>
                  <a:pt x="8797" y="21032"/>
                  <a:pt x="8916" y="21093"/>
                  <a:pt x="8973" y="21103"/>
                </a:cubicBezTo>
                <a:cubicBezTo>
                  <a:pt x="9030" y="21113"/>
                  <a:pt x="9180" y="21166"/>
                  <a:pt x="9307" y="21219"/>
                </a:cubicBezTo>
                <a:cubicBezTo>
                  <a:pt x="9610" y="21346"/>
                  <a:pt x="9727" y="21375"/>
                  <a:pt x="10011" y="21398"/>
                </a:cubicBezTo>
                <a:cubicBezTo>
                  <a:pt x="10140" y="21409"/>
                  <a:pt x="10319" y="21433"/>
                  <a:pt x="10405" y="21451"/>
                </a:cubicBezTo>
                <a:cubicBezTo>
                  <a:pt x="10579" y="21486"/>
                  <a:pt x="11548" y="21456"/>
                  <a:pt x="11642" y="21413"/>
                </a:cubicBezTo>
                <a:cubicBezTo>
                  <a:pt x="11674" y="21398"/>
                  <a:pt x="11880" y="21349"/>
                  <a:pt x="12100" y="21307"/>
                </a:cubicBezTo>
                <a:cubicBezTo>
                  <a:pt x="12541" y="21222"/>
                  <a:pt x="12668" y="21174"/>
                  <a:pt x="12958" y="20982"/>
                </a:cubicBezTo>
                <a:cubicBezTo>
                  <a:pt x="13066" y="20910"/>
                  <a:pt x="13247" y="20814"/>
                  <a:pt x="13361" y="20768"/>
                </a:cubicBezTo>
                <a:cubicBezTo>
                  <a:pt x="13518" y="20703"/>
                  <a:pt x="13622" y="20619"/>
                  <a:pt x="13808" y="20412"/>
                </a:cubicBezTo>
                <a:cubicBezTo>
                  <a:pt x="13942" y="20263"/>
                  <a:pt x="14077" y="20076"/>
                  <a:pt x="14106" y="19999"/>
                </a:cubicBezTo>
                <a:cubicBezTo>
                  <a:pt x="14135" y="19921"/>
                  <a:pt x="14178" y="19823"/>
                  <a:pt x="14203" y="19782"/>
                </a:cubicBezTo>
                <a:cubicBezTo>
                  <a:pt x="14227" y="19741"/>
                  <a:pt x="14255" y="19651"/>
                  <a:pt x="14263" y="19583"/>
                </a:cubicBezTo>
                <a:cubicBezTo>
                  <a:pt x="14271" y="19514"/>
                  <a:pt x="14292" y="19442"/>
                  <a:pt x="14310" y="19421"/>
                </a:cubicBezTo>
                <a:cubicBezTo>
                  <a:pt x="14329" y="19401"/>
                  <a:pt x="14355" y="19327"/>
                  <a:pt x="14368" y="19257"/>
                </a:cubicBezTo>
                <a:cubicBezTo>
                  <a:pt x="14382" y="19188"/>
                  <a:pt x="14402" y="19090"/>
                  <a:pt x="14412" y="19041"/>
                </a:cubicBezTo>
                <a:cubicBezTo>
                  <a:pt x="14423" y="18991"/>
                  <a:pt x="14441" y="18858"/>
                  <a:pt x="14451" y="18743"/>
                </a:cubicBezTo>
                <a:cubicBezTo>
                  <a:pt x="14461" y="18628"/>
                  <a:pt x="14479" y="18518"/>
                  <a:pt x="14492" y="18498"/>
                </a:cubicBezTo>
                <a:cubicBezTo>
                  <a:pt x="14519" y="18459"/>
                  <a:pt x="14543" y="18341"/>
                  <a:pt x="14564" y="18125"/>
                </a:cubicBezTo>
                <a:cubicBezTo>
                  <a:pt x="14577" y="17997"/>
                  <a:pt x="14615" y="17771"/>
                  <a:pt x="14752" y="17092"/>
                </a:cubicBezTo>
                <a:cubicBezTo>
                  <a:pt x="14782" y="16943"/>
                  <a:pt x="14828" y="16845"/>
                  <a:pt x="14890" y="16784"/>
                </a:cubicBezTo>
                <a:cubicBezTo>
                  <a:pt x="14859" y="16773"/>
                  <a:pt x="14846" y="16754"/>
                  <a:pt x="14851" y="16706"/>
                </a:cubicBezTo>
                <a:cubicBezTo>
                  <a:pt x="14881" y="16419"/>
                  <a:pt x="14914" y="16289"/>
                  <a:pt x="14967" y="16277"/>
                </a:cubicBezTo>
                <a:cubicBezTo>
                  <a:pt x="14984" y="16273"/>
                  <a:pt x="15005" y="16284"/>
                  <a:pt x="15028" y="16305"/>
                </a:cubicBezTo>
                <a:cubicBezTo>
                  <a:pt x="15054" y="16329"/>
                  <a:pt x="15106" y="16348"/>
                  <a:pt x="15146" y="16348"/>
                </a:cubicBezTo>
                <a:cubicBezTo>
                  <a:pt x="15246" y="16348"/>
                  <a:pt x="15581" y="16662"/>
                  <a:pt x="15687" y="16855"/>
                </a:cubicBezTo>
                <a:cubicBezTo>
                  <a:pt x="15735" y="16941"/>
                  <a:pt x="15803" y="17041"/>
                  <a:pt x="15836" y="17076"/>
                </a:cubicBezTo>
                <a:cubicBezTo>
                  <a:pt x="15870" y="17111"/>
                  <a:pt x="15937" y="17249"/>
                  <a:pt x="15988" y="17382"/>
                </a:cubicBezTo>
                <a:cubicBezTo>
                  <a:pt x="16039" y="17515"/>
                  <a:pt x="16111" y="17643"/>
                  <a:pt x="16148" y="17669"/>
                </a:cubicBezTo>
                <a:cubicBezTo>
                  <a:pt x="16186" y="17695"/>
                  <a:pt x="16220" y="17731"/>
                  <a:pt x="16223" y="17750"/>
                </a:cubicBezTo>
                <a:cubicBezTo>
                  <a:pt x="16225" y="17769"/>
                  <a:pt x="16231" y="17793"/>
                  <a:pt x="16236" y="17803"/>
                </a:cubicBezTo>
                <a:cubicBezTo>
                  <a:pt x="16242" y="17812"/>
                  <a:pt x="16250" y="17841"/>
                  <a:pt x="16253" y="17866"/>
                </a:cubicBezTo>
                <a:cubicBezTo>
                  <a:pt x="16256" y="17890"/>
                  <a:pt x="16300" y="17917"/>
                  <a:pt x="16352" y="17924"/>
                </a:cubicBezTo>
                <a:cubicBezTo>
                  <a:pt x="16470" y="17939"/>
                  <a:pt x="16647" y="18096"/>
                  <a:pt x="16681" y="18216"/>
                </a:cubicBezTo>
                <a:cubicBezTo>
                  <a:pt x="16695" y="18265"/>
                  <a:pt x="16748" y="18360"/>
                  <a:pt x="16797" y="18428"/>
                </a:cubicBezTo>
                <a:cubicBezTo>
                  <a:pt x="16986" y="18690"/>
                  <a:pt x="17065" y="18817"/>
                  <a:pt x="17200" y="19068"/>
                </a:cubicBezTo>
                <a:cubicBezTo>
                  <a:pt x="17276" y="19212"/>
                  <a:pt x="17358" y="19328"/>
                  <a:pt x="17379" y="19328"/>
                </a:cubicBezTo>
                <a:cubicBezTo>
                  <a:pt x="17400" y="19328"/>
                  <a:pt x="17432" y="19367"/>
                  <a:pt x="17451" y="19411"/>
                </a:cubicBezTo>
                <a:cubicBezTo>
                  <a:pt x="17515" y="19564"/>
                  <a:pt x="17891" y="19992"/>
                  <a:pt x="17997" y="20034"/>
                </a:cubicBezTo>
                <a:cubicBezTo>
                  <a:pt x="18111" y="20079"/>
                  <a:pt x="18204" y="20195"/>
                  <a:pt x="18165" y="20236"/>
                </a:cubicBezTo>
                <a:cubicBezTo>
                  <a:pt x="18200" y="20265"/>
                  <a:pt x="18210" y="20287"/>
                  <a:pt x="18207" y="20304"/>
                </a:cubicBezTo>
                <a:cubicBezTo>
                  <a:pt x="18278" y="20349"/>
                  <a:pt x="18361" y="20415"/>
                  <a:pt x="18480" y="20528"/>
                </a:cubicBezTo>
                <a:cubicBezTo>
                  <a:pt x="18600" y="20641"/>
                  <a:pt x="18666" y="20703"/>
                  <a:pt x="18695" y="20745"/>
                </a:cubicBezTo>
                <a:cubicBezTo>
                  <a:pt x="18698" y="20745"/>
                  <a:pt x="18698" y="20744"/>
                  <a:pt x="18701" y="20745"/>
                </a:cubicBezTo>
                <a:cubicBezTo>
                  <a:pt x="18712" y="20747"/>
                  <a:pt x="18722" y="20753"/>
                  <a:pt x="18728" y="20763"/>
                </a:cubicBezTo>
                <a:cubicBezTo>
                  <a:pt x="18741" y="20781"/>
                  <a:pt x="18735" y="20806"/>
                  <a:pt x="18715" y="20818"/>
                </a:cubicBezTo>
                <a:cubicBezTo>
                  <a:pt x="18707" y="20822"/>
                  <a:pt x="18700" y="20820"/>
                  <a:pt x="18693" y="20821"/>
                </a:cubicBezTo>
                <a:cubicBezTo>
                  <a:pt x="18690" y="20823"/>
                  <a:pt x="18690" y="20826"/>
                  <a:pt x="18687" y="20828"/>
                </a:cubicBezTo>
                <a:cubicBezTo>
                  <a:pt x="18685" y="20830"/>
                  <a:pt x="18681" y="20829"/>
                  <a:pt x="18679" y="20831"/>
                </a:cubicBezTo>
                <a:cubicBezTo>
                  <a:pt x="18770" y="20892"/>
                  <a:pt x="18874" y="20976"/>
                  <a:pt x="18960" y="21060"/>
                </a:cubicBezTo>
                <a:cubicBezTo>
                  <a:pt x="18966" y="21052"/>
                  <a:pt x="18971" y="21044"/>
                  <a:pt x="18982" y="21037"/>
                </a:cubicBezTo>
                <a:cubicBezTo>
                  <a:pt x="19000" y="21027"/>
                  <a:pt x="19052" y="21066"/>
                  <a:pt x="19109" y="21116"/>
                </a:cubicBezTo>
                <a:cubicBezTo>
                  <a:pt x="19119" y="21049"/>
                  <a:pt x="19197" y="21080"/>
                  <a:pt x="19341" y="21219"/>
                </a:cubicBezTo>
                <a:cubicBezTo>
                  <a:pt x="19533" y="21403"/>
                  <a:pt x="19632" y="21448"/>
                  <a:pt x="19849" y="21448"/>
                </a:cubicBezTo>
                <a:cubicBezTo>
                  <a:pt x="19934" y="21448"/>
                  <a:pt x="20020" y="21473"/>
                  <a:pt x="20048" y="21504"/>
                </a:cubicBezTo>
                <a:cubicBezTo>
                  <a:pt x="20053" y="21510"/>
                  <a:pt x="20051" y="21508"/>
                  <a:pt x="20056" y="21514"/>
                </a:cubicBezTo>
                <a:cubicBezTo>
                  <a:pt x="20099" y="21499"/>
                  <a:pt x="20172" y="21491"/>
                  <a:pt x="20274" y="21491"/>
                </a:cubicBezTo>
                <a:cubicBezTo>
                  <a:pt x="20398" y="21492"/>
                  <a:pt x="20560" y="21468"/>
                  <a:pt x="20635" y="21438"/>
                </a:cubicBezTo>
                <a:lnTo>
                  <a:pt x="20773" y="21383"/>
                </a:lnTo>
                <a:lnTo>
                  <a:pt x="20655" y="21340"/>
                </a:lnTo>
                <a:cubicBezTo>
                  <a:pt x="20590" y="21317"/>
                  <a:pt x="20423" y="21276"/>
                  <a:pt x="20282" y="21249"/>
                </a:cubicBezTo>
                <a:cubicBezTo>
                  <a:pt x="20100" y="21214"/>
                  <a:pt x="20010" y="21178"/>
                  <a:pt x="19968" y="21121"/>
                </a:cubicBezTo>
                <a:cubicBezTo>
                  <a:pt x="19895" y="21021"/>
                  <a:pt x="19516" y="20681"/>
                  <a:pt x="19142" y="20377"/>
                </a:cubicBezTo>
                <a:cubicBezTo>
                  <a:pt x="18956" y="20225"/>
                  <a:pt x="18876" y="20133"/>
                  <a:pt x="18902" y="20110"/>
                </a:cubicBezTo>
                <a:cubicBezTo>
                  <a:pt x="18928" y="20086"/>
                  <a:pt x="18987" y="20103"/>
                  <a:pt x="19073" y="20157"/>
                </a:cubicBezTo>
                <a:cubicBezTo>
                  <a:pt x="19292" y="20296"/>
                  <a:pt x="19934" y="20848"/>
                  <a:pt x="20023" y="20972"/>
                </a:cubicBezTo>
                <a:cubicBezTo>
                  <a:pt x="20086" y="21060"/>
                  <a:pt x="20143" y="21091"/>
                  <a:pt x="20263" y="21108"/>
                </a:cubicBezTo>
                <a:cubicBezTo>
                  <a:pt x="20331" y="21118"/>
                  <a:pt x="20418" y="21134"/>
                  <a:pt x="20500" y="21148"/>
                </a:cubicBezTo>
                <a:cubicBezTo>
                  <a:pt x="20525" y="21144"/>
                  <a:pt x="20551" y="21145"/>
                  <a:pt x="20594" y="21146"/>
                </a:cubicBezTo>
                <a:cubicBezTo>
                  <a:pt x="20594" y="21146"/>
                  <a:pt x="20594" y="21144"/>
                  <a:pt x="20594" y="21143"/>
                </a:cubicBezTo>
                <a:cubicBezTo>
                  <a:pt x="20594" y="21141"/>
                  <a:pt x="20605" y="21138"/>
                  <a:pt x="20608" y="21136"/>
                </a:cubicBezTo>
                <a:lnTo>
                  <a:pt x="20188" y="21078"/>
                </a:lnTo>
                <a:lnTo>
                  <a:pt x="19791" y="20715"/>
                </a:lnTo>
                <a:cubicBezTo>
                  <a:pt x="19573" y="20515"/>
                  <a:pt x="19265" y="20273"/>
                  <a:pt x="19104" y="20175"/>
                </a:cubicBezTo>
                <a:cubicBezTo>
                  <a:pt x="18578" y="19855"/>
                  <a:pt x="18513" y="19797"/>
                  <a:pt x="18375" y="19522"/>
                </a:cubicBezTo>
                <a:cubicBezTo>
                  <a:pt x="18113" y="18999"/>
                  <a:pt x="17798" y="18576"/>
                  <a:pt x="17194" y="17939"/>
                </a:cubicBezTo>
                <a:cubicBezTo>
                  <a:pt x="17049" y="17785"/>
                  <a:pt x="16934" y="17625"/>
                  <a:pt x="16910" y="17543"/>
                </a:cubicBezTo>
                <a:cubicBezTo>
                  <a:pt x="16838" y="17298"/>
                  <a:pt x="16105" y="16429"/>
                  <a:pt x="15585" y="15970"/>
                </a:cubicBezTo>
                <a:cubicBezTo>
                  <a:pt x="15348" y="15761"/>
                  <a:pt x="15241" y="15638"/>
                  <a:pt x="15196" y="15521"/>
                </a:cubicBezTo>
                <a:cubicBezTo>
                  <a:pt x="15162" y="15432"/>
                  <a:pt x="15064" y="15261"/>
                  <a:pt x="14978" y="15140"/>
                </a:cubicBezTo>
                <a:cubicBezTo>
                  <a:pt x="14915" y="15052"/>
                  <a:pt x="14875" y="14990"/>
                  <a:pt x="14851" y="14931"/>
                </a:cubicBezTo>
                <a:cubicBezTo>
                  <a:pt x="14838" y="14937"/>
                  <a:pt x="14823" y="14935"/>
                  <a:pt x="14807" y="14921"/>
                </a:cubicBezTo>
                <a:cubicBezTo>
                  <a:pt x="14793" y="14908"/>
                  <a:pt x="14785" y="14808"/>
                  <a:pt x="14785" y="14696"/>
                </a:cubicBezTo>
                <a:cubicBezTo>
                  <a:pt x="14785" y="14585"/>
                  <a:pt x="14769" y="14478"/>
                  <a:pt x="14749" y="14459"/>
                </a:cubicBezTo>
                <a:cubicBezTo>
                  <a:pt x="14729" y="14441"/>
                  <a:pt x="14708" y="14352"/>
                  <a:pt x="14702" y="14263"/>
                </a:cubicBezTo>
                <a:cubicBezTo>
                  <a:pt x="14697" y="14174"/>
                  <a:pt x="14676" y="14083"/>
                  <a:pt x="14658" y="14061"/>
                </a:cubicBezTo>
                <a:cubicBezTo>
                  <a:pt x="14610" y="14002"/>
                  <a:pt x="14727" y="13928"/>
                  <a:pt x="14829" y="13953"/>
                </a:cubicBezTo>
                <a:cubicBezTo>
                  <a:pt x="14876" y="13964"/>
                  <a:pt x="14975" y="13949"/>
                  <a:pt x="15047" y="13917"/>
                </a:cubicBezTo>
                <a:cubicBezTo>
                  <a:pt x="15143" y="13876"/>
                  <a:pt x="15177" y="13876"/>
                  <a:pt x="15218" y="13902"/>
                </a:cubicBezTo>
                <a:cubicBezTo>
                  <a:pt x="15251" y="13899"/>
                  <a:pt x="15297" y="13905"/>
                  <a:pt x="15364" y="13927"/>
                </a:cubicBezTo>
                <a:cubicBezTo>
                  <a:pt x="15318" y="13885"/>
                  <a:pt x="15322" y="13852"/>
                  <a:pt x="15389" y="13839"/>
                </a:cubicBezTo>
                <a:cubicBezTo>
                  <a:pt x="15452" y="13827"/>
                  <a:pt x="15626" y="13944"/>
                  <a:pt x="15839" y="14111"/>
                </a:cubicBezTo>
                <a:cubicBezTo>
                  <a:pt x="15902" y="14157"/>
                  <a:pt x="15986" y="14224"/>
                  <a:pt x="16096" y="14318"/>
                </a:cubicBezTo>
                <a:cubicBezTo>
                  <a:pt x="16102" y="14324"/>
                  <a:pt x="16106" y="14325"/>
                  <a:pt x="16112" y="14331"/>
                </a:cubicBezTo>
                <a:cubicBezTo>
                  <a:pt x="16292" y="14491"/>
                  <a:pt x="16464" y="14623"/>
                  <a:pt x="16493" y="14623"/>
                </a:cubicBezTo>
                <a:cubicBezTo>
                  <a:pt x="16561" y="14623"/>
                  <a:pt x="16577" y="14654"/>
                  <a:pt x="16557" y="14699"/>
                </a:cubicBezTo>
                <a:cubicBezTo>
                  <a:pt x="16595" y="14726"/>
                  <a:pt x="16647" y="14764"/>
                  <a:pt x="16661" y="14770"/>
                </a:cubicBezTo>
                <a:cubicBezTo>
                  <a:pt x="16725" y="14792"/>
                  <a:pt x="16732" y="14813"/>
                  <a:pt x="16714" y="14853"/>
                </a:cubicBezTo>
                <a:cubicBezTo>
                  <a:pt x="16827" y="14883"/>
                  <a:pt x="16914" y="14941"/>
                  <a:pt x="16885" y="14984"/>
                </a:cubicBezTo>
                <a:cubicBezTo>
                  <a:pt x="16885" y="14984"/>
                  <a:pt x="16888" y="14986"/>
                  <a:pt x="16888" y="14986"/>
                </a:cubicBezTo>
                <a:cubicBezTo>
                  <a:pt x="16896" y="14976"/>
                  <a:pt x="16902" y="14967"/>
                  <a:pt x="16918" y="14961"/>
                </a:cubicBezTo>
                <a:cubicBezTo>
                  <a:pt x="16980" y="14940"/>
                  <a:pt x="17299" y="15121"/>
                  <a:pt x="17299" y="15178"/>
                </a:cubicBezTo>
                <a:cubicBezTo>
                  <a:pt x="17299" y="15216"/>
                  <a:pt x="17546" y="15412"/>
                  <a:pt x="17594" y="15412"/>
                </a:cubicBezTo>
                <a:cubicBezTo>
                  <a:pt x="17608" y="15412"/>
                  <a:pt x="17667" y="15443"/>
                  <a:pt x="17724" y="15481"/>
                </a:cubicBezTo>
                <a:cubicBezTo>
                  <a:pt x="17781" y="15518"/>
                  <a:pt x="17917" y="15593"/>
                  <a:pt x="18025" y="15647"/>
                </a:cubicBezTo>
                <a:cubicBezTo>
                  <a:pt x="18133" y="15701"/>
                  <a:pt x="18255" y="15774"/>
                  <a:pt x="18298" y="15808"/>
                </a:cubicBezTo>
                <a:cubicBezTo>
                  <a:pt x="18436" y="15919"/>
                  <a:pt x="18532" y="15949"/>
                  <a:pt x="18610" y="15909"/>
                </a:cubicBezTo>
                <a:cubicBezTo>
                  <a:pt x="18665" y="15881"/>
                  <a:pt x="18706" y="15892"/>
                  <a:pt x="18720" y="15917"/>
                </a:cubicBezTo>
                <a:cubicBezTo>
                  <a:pt x="18783" y="15870"/>
                  <a:pt x="18846" y="15844"/>
                  <a:pt x="18941" y="15844"/>
                </a:cubicBezTo>
                <a:cubicBezTo>
                  <a:pt x="19060" y="15844"/>
                  <a:pt x="19138" y="15883"/>
                  <a:pt x="19176" y="15937"/>
                </a:cubicBezTo>
                <a:cubicBezTo>
                  <a:pt x="19175" y="15918"/>
                  <a:pt x="19176" y="15900"/>
                  <a:pt x="19181" y="15889"/>
                </a:cubicBezTo>
                <a:cubicBezTo>
                  <a:pt x="19176" y="15886"/>
                  <a:pt x="19171" y="15885"/>
                  <a:pt x="19167" y="15881"/>
                </a:cubicBezTo>
                <a:cubicBezTo>
                  <a:pt x="18973" y="15845"/>
                  <a:pt x="18919" y="15795"/>
                  <a:pt x="19093" y="15781"/>
                </a:cubicBezTo>
                <a:cubicBezTo>
                  <a:pt x="19258" y="15767"/>
                  <a:pt x="19495" y="15703"/>
                  <a:pt x="19714" y="15612"/>
                </a:cubicBezTo>
                <a:cubicBezTo>
                  <a:pt x="19962" y="15508"/>
                  <a:pt x="20157" y="15273"/>
                  <a:pt x="20139" y="15097"/>
                </a:cubicBezTo>
                <a:cubicBezTo>
                  <a:pt x="20130" y="15011"/>
                  <a:pt x="20144" y="14973"/>
                  <a:pt x="20194" y="14956"/>
                </a:cubicBezTo>
                <a:cubicBezTo>
                  <a:pt x="20231" y="14943"/>
                  <a:pt x="20281" y="14911"/>
                  <a:pt x="20304" y="14883"/>
                </a:cubicBezTo>
                <a:cubicBezTo>
                  <a:pt x="20380" y="14791"/>
                  <a:pt x="20448" y="14919"/>
                  <a:pt x="20426" y="15100"/>
                </a:cubicBezTo>
                <a:cubicBezTo>
                  <a:pt x="20431" y="15098"/>
                  <a:pt x="20435" y="15099"/>
                  <a:pt x="20439" y="15102"/>
                </a:cubicBezTo>
                <a:cubicBezTo>
                  <a:pt x="20473" y="14991"/>
                  <a:pt x="20507" y="14918"/>
                  <a:pt x="20533" y="14898"/>
                </a:cubicBezTo>
                <a:cubicBezTo>
                  <a:pt x="20543" y="14768"/>
                  <a:pt x="20537" y="14657"/>
                  <a:pt x="20517" y="14545"/>
                </a:cubicBezTo>
                <a:cubicBezTo>
                  <a:pt x="20491" y="14403"/>
                  <a:pt x="20445" y="14232"/>
                  <a:pt x="20415" y="14164"/>
                </a:cubicBezTo>
                <a:cubicBezTo>
                  <a:pt x="20340" y="14000"/>
                  <a:pt x="20071" y="13737"/>
                  <a:pt x="19932" y="13693"/>
                </a:cubicBezTo>
                <a:cubicBezTo>
                  <a:pt x="19827" y="13660"/>
                  <a:pt x="19814" y="13667"/>
                  <a:pt x="19755" y="13781"/>
                </a:cubicBezTo>
                <a:cubicBezTo>
                  <a:pt x="19686" y="13914"/>
                  <a:pt x="19700" y="14096"/>
                  <a:pt x="19796" y="14270"/>
                </a:cubicBezTo>
                <a:cubicBezTo>
                  <a:pt x="19860" y="14385"/>
                  <a:pt x="19867" y="14599"/>
                  <a:pt x="19810" y="14696"/>
                </a:cubicBezTo>
                <a:cubicBezTo>
                  <a:pt x="19760" y="14782"/>
                  <a:pt x="19088" y="15198"/>
                  <a:pt x="18999" y="15198"/>
                </a:cubicBezTo>
                <a:cubicBezTo>
                  <a:pt x="18963" y="15198"/>
                  <a:pt x="18897" y="15166"/>
                  <a:pt x="18853" y="15128"/>
                </a:cubicBezTo>
                <a:cubicBezTo>
                  <a:pt x="18808" y="15089"/>
                  <a:pt x="18532" y="14951"/>
                  <a:pt x="18240" y="14817"/>
                </a:cubicBezTo>
                <a:cubicBezTo>
                  <a:pt x="17948" y="14684"/>
                  <a:pt x="17645" y="14523"/>
                  <a:pt x="17567" y="14462"/>
                </a:cubicBezTo>
                <a:cubicBezTo>
                  <a:pt x="17339" y="14285"/>
                  <a:pt x="16979" y="14035"/>
                  <a:pt x="16766" y="13905"/>
                </a:cubicBezTo>
                <a:cubicBezTo>
                  <a:pt x="16658" y="13839"/>
                  <a:pt x="16526" y="13757"/>
                  <a:pt x="16471" y="13723"/>
                </a:cubicBezTo>
                <a:cubicBezTo>
                  <a:pt x="16317" y="13629"/>
                  <a:pt x="15970" y="13474"/>
                  <a:pt x="15914" y="13474"/>
                </a:cubicBezTo>
                <a:cubicBezTo>
                  <a:pt x="15833" y="13474"/>
                  <a:pt x="15484" y="13294"/>
                  <a:pt x="15337" y="13176"/>
                </a:cubicBezTo>
                <a:cubicBezTo>
                  <a:pt x="15186" y="13056"/>
                  <a:pt x="14915" y="12938"/>
                  <a:pt x="14525" y="12823"/>
                </a:cubicBezTo>
                <a:cubicBezTo>
                  <a:pt x="14285" y="12752"/>
                  <a:pt x="14262" y="12736"/>
                  <a:pt x="14194" y="12591"/>
                </a:cubicBezTo>
                <a:cubicBezTo>
                  <a:pt x="14127" y="12448"/>
                  <a:pt x="14089" y="12186"/>
                  <a:pt x="14103" y="12031"/>
                </a:cubicBezTo>
                <a:cubicBezTo>
                  <a:pt x="14093" y="12031"/>
                  <a:pt x="14082" y="12030"/>
                  <a:pt x="14073" y="12021"/>
                </a:cubicBezTo>
                <a:cubicBezTo>
                  <a:pt x="14063" y="12012"/>
                  <a:pt x="14062" y="11933"/>
                  <a:pt x="14070" y="11845"/>
                </a:cubicBezTo>
                <a:cubicBezTo>
                  <a:pt x="14083" y="11697"/>
                  <a:pt x="14102" y="11672"/>
                  <a:pt x="14296" y="11545"/>
                </a:cubicBezTo>
                <a:cubicBezTo>
                  <a:pt x="14419" y="11464"/>
                  <a:pt x="14510" y="11377"/>
                  <a:pt x="14514" y="11336"/>
                </a:cubicBezTo>
                <a:cubicBezTo>
                  <a:pt x="14518" y="11296"/>
                  <a:pt x="14523" y="11246"/>
                  <a:pt x="14525" y="11225"/>
                </a:cubicBezTo>
                <a:cubicBezTo>
                  <a:pt x="14535" y="11142"/>
                  <a:pt x="14671" y="10993"/>
                  <a:pt x="14738" y="10993"/>
                </a:cubicBezTo>
                <a:cubicBezTo>
                  <a:pt x="14770" y="10993"/>
                  <a:pt x="14819" y="11013"/>
                  <a:pt x="14859" y="11036"/>
                </a:cubicBezTo>
                <a:cubicBezTo>
                  <a:pt x="14862" y="11027"/>
                  <a:pt x="14862" y="11016"/>
                  <a:pt x="14873" y="11010"/>
                </a:cubicBezTo>
                <a:cubicBezTo>
                  <a:pt x="14873" y="11008"/>
                  <a:pt x="14870" y="11005"/>
                  <a:pt x="14870" y="11003"/>
                </a:cubicBezTo>
                <a:cubicBezTo>
                  <a:pt x="14884" y="10939"/>
                  <a:pt x="15089" y="10872"/>
                  <a:pt x="15298" y="10857"/>
                </a:cubicBezTo>
                <a:cubicBezTo>
                  <a:pt x="15326" y="10846"/>
                  <a:pt x="15359" y="10836"/>
                  <a:pt x="15400" y="10826"/>
                </a:cubicBezTo>
                <a:cubicBezTo>
                  <a:pt x="15742" y="10748"/>
                  <a:pt x="15981" y="10660"/>
                  <a:pt x="16126" y="10557"/>
                </a:cubicBezTo>
                <a:cubicBezTo>
                  <a:pt x="16205" y="10501"/>
                  <a:pt x="16280" y="10456"/>
                  <a:pt x="16294" y="10456"/>
                </a:cubicBezTo>
                <a:cubicBezTo>
                  <a:pt x="16308" y="10456"/>
                  <a:pt x="16383" y="10393"/>
                  <a:pt x="16463" y="10317"/>
                </a:cubicBezTo>
                <a:cubicBezTo>
                  <a:pt x="16468" y="10312"/>
                  <a:pt x="16474" y="10312"/>
                  <a:pt x="16479" y="10307"/>
                </a:cubicBezTo>
                <a:cubicBezTo>
                  <a:pt x="16495" y="10288"/>
                  <a:pt x="16515" y="10269"/>
                  <a:pt x="16534" y="10264"/>
                </a:cubicBezTo>
                <a:cubicBezTo>
                  <a:pt x="16610" y="10206"/>
                  <a:pt x="16684" y="10167"/>
                  <a:pt x="16780" y="10153"/>
                </a:cubicBezTo>
                <a:cubicBezTo>
                  <a:pt x="16906" y="10135"/>
                  <a:pt x="16987" y="10094"/>
                  <a:pt x="17103" y="9987"/>
                </a:cubicBezTo>
                <a:cubicBezTo>
                  <a:pt x="17188" y="9907"/>
                  <a:pt x="17258" y="9829"/>
                  <a:pt x="17258" y="9813"/>
                </a:cubicBezTo>
                <a:cubicBezTo>
                  <a:pt x="17258" y="9797"/>
                  <a:pt x="17297" y="9752"/>
                  <a:pt x="17343" y="9714"/>
                </a:cubicBezTo>
                <a:cubicBezTo>
                  <a:pt x="17508" y="9580"/>
                  <a:pt x="17748" y="9197"/>
                  <a:pt x="17787" y="9003"/>
                </a:cubicBezTo>
                <a:cubicBezTo>
                  <a:pt x="17801" y="8935"/>
                  <a:pt x="17874" y="8810"/>
                  <a:pt x="17950" y="8726"/>
                </a:cubicBezTo>
                <a:cubicBezTo>
                  <a:pt x="18027" y="8642"/>
                  <a:pt x="18134" y="8493"/>
                  <a:pt x="18188" y="8396"/>
                </a:cubicBezTo>
                <a:cubicBezTo>
                  <a:pt x="18217" y="8343"/>
                  <a:pt x="18241" y="8309"/>
                  <a:pt x="18262" y="8285"/>
                </a:cubicBezTo>
                <a:cubicBezTo>
                  <a:pt x="18292" y="8214"/>
                  <a:pt x="18328" y="8130"/>
                  <a:pt x="18337" y="8106"/>
                </a:cubicBezTo>
                <a:cubicBezTo>
                  <a:pt x="18352" y="8062"/>
                  <a:pt x="18370" y="8054"/>
                  <a:pt x="18395" y="8071"/>
                </a:cubicBezTo>
                <a:cubicBezTo>
                  <a:pt x="18396" y="8059"/>
                  <a:pt x="18396" y="8059"/>
                  <a:pt x="18397" y="8048"/>
                </a:cubicBezTo>
                <a:cubicBezTo>
                  <a:pt x="18417" y="7900"/>
                  <a:pt x="18452" y="7719"/>
                  <a:pt x="18475" y="7647"/>
                </a:cubicBezTo>
                <a:cubicBezTo>
                  <a:pt x="18502" y="7559"/>
                  <a:pt x="18504" y="7396"/>
                  <a:pt x="18480" y="7145"/>
                </a:cubicBezTo>
                <a:cubicBezTo>
                  <a:pt x="18415" y="6478"/>
                  <a:pt x="18166" y="6047"/>
                  <a:pt x="17862" y="6079"/>
                </a:cubicBezTo>
                <a:cubicBezTo>
                  <a:pt x="17708" y="6095"/>
                  <a:pt x="17658" y="6235"/>
                  <a:pt x="17727" y="6459"/>
                </a:cubicBezTo>
                <a:cubicBezTo>
                  <a:pt x="17755" y="6553"/>
                  <a:pt x="17800" y="6728"/>
                  <a:pt x="17826" y="6850"/>
                </a:cubicBezTo>
                <a:cubicBezTo>
                  <a:pt x="17870" y="7056"/>
                  <a:pt x="17866" y="7088"/>
                  <a:pt x="17779" y="7299"/>
                </a:cubicBezTo>
                <a:cubicBezTo>
                  <a:pt x="17717" y="7448"/>
                  <a:pt x="17678" y="7639"/>
                  <a:pt x="17663" y="7851"/>
                </a:cubicBezTo>
                <a:cubicBezTo>
                  <a:pt x="17644" y="8134"/>
                  <a:pt x="17626" y="8197"/>
                  <a:pt x="17514" y="8363"/>
                </a:cubicBezTo>
                <a:cubicBezTo>
                  <a:pt x="17438" y="8476"/>
                  <a:pt x="17299" y="8610"/>
                  <a:pt x="17172" y="8693"/>
                </a:cubicBezTo>
                <a:cubicBezTo>
                  <a:pt x="16959" y="8833"/>
                  <a:pt x="16696" y="9150"/>
                  <a:pt x="16576" y="9414"/>
                </a:cubicBezTo>
                <a:cubicBezTo>
                  <a:pt x="16544" y="9484"/>
                  <a:pt x="16486" y="9567"/>
                  <a:pt x="16446" y="9598"/>
                </a:cubicBezTo>
                <a:cubicBezTo>
                  <a:pt x="16331" y="9691"/>
                  <a:pt x="16053" y="9808"/>
                  <a:pt x="15947" y="9808"/>
                </a:cubicBezTo>
                <a:cubicBezTo>
                  <a:pt x="15833" y="9808"/>
                  <a:pt x="15693" y="9861"/>
                  <a:pt x="15472" y="9984"/>
                </a:cubicBezTo>
                <a:cubicBezTo>
                  <a:pt x="14860" y="10327"/>
                  <a:pt x="14583" y="10493"/>
                  <a:pt x="14462" y="10592"/>
                </a:cubicBezTo>
                <a:cubicBezTo>
                  <a:pt x="14399" y="10644"/>
                  <a:pt x="14259" y="10697"/>
                  <a:pt x="14109" y="10725"/>
                </a:cubicBezTo>
                <a:cubicBezTo>
                  <a:pt x="13823" y="10780"/>
                  <a:pt x="13764" y="10756"/>
                  <a:pt x="13656" y="10529"/>
                </a:cubicBezTo>
                <a:cubicBezTo>
                  <a:pt x="13516" y="10234"/>
                  <a:pt x="13523" y="10186"/>
                  <a:pt x="13706" y="10022"/>
                </a:cubicBezTo>
                <a:cubicBezTo>
                  <a:pt x="13831" y="9909"/>
                  <a:pt x="13889" y="9819"/>
                  <a:pt x="13938" y="9661"/>
                </a:cubicBezTo>
                <a:cubicBezTo>
                  <a:pt x="14016" y="9406"/>
                  <a:pt x="14148" y="9254"/>
                  <a:pt x="14343" y="9195"/>
                </a:cubicBezTo>
                <a:cubicBezTo>
                  <a:pt x="14510" y="9145"/>
                  <a:pt x="14613" y="9081"/>
                  <a:pt x="15000" y="8797"/>
                </a:cubicBezTo>
                <a:cubicBezTo>
                  <a:pt x="15542" y="8399"/>
                  <a:pt x="15836" y="8126"/>
                  <a:pt x="15938" y="7922"/>
                </a:cubicBezTo>
                <a:cubicBezTo>
                  <a:pt x="15992" y="7814"/>
                  <a:pt x="16083" y="7670"/>
                  <a:pt x="16140" y="7602"/>
                </a:cubicBezTo>
                <a:cubicBezTo>
                  <a:pt x="16461" y="7217"/>
                  <a:pt x="16987" y="6127"/>
                  <a:pt x="17081" y="5655"/>
                </a:cubicBezTo>
                <a:cubicBezTo>
                  <a:pt x="17116" y="5479"/>
                  <a:pt x="17178" y="5182"/>
                  <a:pt x="17219" y="4995"/>
                </a:cubicBezTo>
                <a:cubicBezTo>
                  <a:pt x="17280" y="4716"/>
                  <a:pt x="17293" y="4530"/>
                  <a:pt x="17282" y="3989"/>
                </a:cubicBezTo>
                <a:cubicBezTo>
                  <a:pt x="17273" y="3492"/>
                  <a:pt x="17281" y="3289"/>
                  <a:pt x="17321" y="3184"/>
                </a:cubicBezTo>
                <a:cubicBezTo>
                  <a:pt x="17351" y="3107"/>
                  <a:pt x="17384" y="3009"/>
                  <a:pt x="17393" y="2968"/>
                </a:cubicBezTo>
                <a:cubicBezTo>
                  <a:pt x="17402" y="2926"/>
                  <a:pt x="17439" y="2786"/>
                  <a:pt x="17476" y="2657"/>
                </a:cubicBezTo>
                <a:cubicBezTo>
                  <a:pt x="17575" y="2304"/>
                  <a:pt x="17618" y="1922"/>
                  <a:pt x="17600" y="1563"/>
                </a:cubicBezTo>
                <a:cubicBezTo>
                  <a:pt x="17585" y="1275"/>
                  <a:pt x="17570" y="1216"/>
                  <a:pt x="17451" y="1026"/>
                </a:cubicBezTo>
                <a:cubicBezTo>
                  <a:pt x="17377" y="909"/>
                  <a:pt x="17300" y="809"/>
                  <a:pt x="17277" y="802"/>
                </a:cubicBezTo>
                <a:cubicBezTo>
                  <a:pt x="17226" y="786"/>
                  <a:pt x="17142" y="942"/>
                  <a:pt x="17142" y="1054"/>
                </a:cubicBezTo>
                <a:cubicBezTo>
                  <a:pt x="17142" y="1098"/>
                  <a:pt x="17097" y="1270"/>
                  <a:pt x="17045" y="1437"/>
                </a:cubicBezTo>
                <a:cubicBezTo>
                  <a:pt x="16925" y="1823"/>
                  <a:pt x="16904" y="1939"/>
                  <a:pt x="16902" y="2226"/>
                </a:cubicBezTo>
                <a:cubicBezTo>
                  <a:pt x="16897" y="2712"/>
                  <a:pt x="16824" y="3174"/>
                  <a:pt x="16717" y="3396"/>
                </a:cubicBezTo>
                <a:cubicBezTo>
                  <a:pt x="16628" y="3579"/>
                  <a:pt x="16613" y="3656"/>
                  <a:pt x="16617" y="3916"/>
                </a:cubicBezTo>
                <a:cubicBezTo>
                  <a:pt x="16620" y="4083"/>
                  <a:pt x="16643" y="4302"/>
                  <a:pt x="16667" y="4400"/>
                </a:cubicBezTo>
                <a:cubicBezTo>
                  <a:pt x="16693" y="4504"/>
                  <a:pt x="16702" y="4674"/>
                  <a:pt x="16686" y="4818"/>
                </a:cubicBezTo>
                <a:cubicBezTo>
                  <a:pt x="16662" y="5039"/>
                  <a:pt x="16642" y="5078"/>
                  <a:pt x="16477" y="5257"/>
                </a:cubicBezTo>
                <a:cubicBezTo>
                  <a:pt x="16289" y="5459"/>
                  <a:pt x="16195" y="5671"/>
                  <a:pt x="15963" y="6381"/>
                </a:cubicBezTo>
                <a:cubicBezTo>
                  <a:pt x="15854" y="6716"/>
                  <a:pt x="15599" y="7097"/>
                  <a:pt x="15458" y="7138"/>
                </a:cubicBezTo>
                <a:cubicBezTo>
                  <a:pt x="15422" y="7148"/>
                  <a:pt x="15351" y="7175"/>
                  <a:pt x="15298" y="7198"/>
                </a:cubicBezTo>
                <a:cubicBezTo>
                  <a:pt x="15146" y="7264"/>
                  <a:pt x="14461" y="7927"/>
                  <a:pt x="14106" y="8353"/>
                </a:cubicBezTo>
                <a:cubicBezTo>
                  <a:pt x="13813" y="8705"/>
                  <a:pt x="13763" y="8749"/>
                  <a:pt x="13573" y="8814"/>
                </a:cubicBezTo>
                <a:cubicBezTo>
                  <a:pt x="13402" y="8874"/>
                  <a:pt x="13316" y="8937"/>
                  <a:pt x="13101" y="9167"/>
                </a:cubicBezTo>
                <a:cubicBezTo>
                  <a:pt x="12791" y="9502"/>
                  <a:pt x="12693" y="9527"/>
                  <a:pt x="12486" y="9326"/>
                </a:cubicBezTo>
                <a:cubicBezTo>
                  <a:pt x="12340" y="9185"/>
                  <a:pt x="12285" y="8980"/>
                  <a:pt x="12249" y="8444"/>
                </a:cubicBezTo>
                <a:cubicBezTo>
                  <a:pt x="12227" y="8132"/>
                  <a:pt x="12149" y="7831"/>
                  <a:pt x="12067" y="7745"/>
                </a:cubicBezTo>
                <a:cubicBezTo>
                  <a:pt x="12048" y="7727"/>
                  <a:pt x="12033" y="7679"/>
                  <a:pt x="12033" y="7642"/>
                </a:cubicBezTo>
                <a:cubicBezTo>
                  <a:pt x="12033" y="7540"/>
                  <a:pt x="11811" y="7365"/>
                  <a:pt x="11680" y="7365"/>
                </a:cubicBezTo>
                <a:cubicBezTo>
                  <a:pt x="11619" y="7365"/>
                  <a:pt x="11556" y="7380"/>
                  <a:pt x="11542" y="7400"/>
                </a:cubicBezTo>
                <a:cubicBezTo>
                  <a:pt x="11510" y="7447"/>
                  <a:pt x="11330" y="7447"/>
                  <a:pt x="11175" y="7397"/>
                </a:cubicBezTo>
                <a:cubicBezTo>
                  <a:pt x="11076" y="7366"/>
                  <a:pt x="11024" y="7368"/>
                  <a:pt x="10921" y="7413"/>
                </a:cubicBezTo>
                <a:cubicBezTo>
                  <a:pt x="10766" y="7480"/>
                  <a:pt x="10715" y="7533"/>
                  <a:pt x="10529" y="7813"/>
                </a:cubicBezTo>
                <a:cubicBezTo>
                  <a:pt x="10405" y="8001"/>
                  <a:pt x="10379" y="8076"/>
                  <a:pt x="10339" y="8401"/>
                </a:cubicBezTo>
                <a:cubicBezTo>
                  <a:pt x="10302" y="8702"/>
                  <a:pt x="10276" y="8793"/>
                  <a:pt x="10201" y="8875"/>
                </a:cubicBezTo>
                <a:cubicBezTo>
                  <a:pt x="10150" y="8931"/>
                  <a:pt x="10089" y="9025"/>
                  <a:pt x="10066" y="9087"/>
                </a:cubicBezTo>
                <a:cubicBezTo>
                  <a:pt x="9988" y="9290"/>
                  <a:pt x="9787" y="9299"/>
                  <a:pt x="9649" y="9102"/>
                </a:cubicBezTo>
                <a:cubicBezTo>
                  <a:pt x="9522" y="8921"/>
                  <a:pt x="9256" y="8608"/>
                  <a:pt x="9152" y="8519"/>
                </a:cubicBezTo>
                <a:cubicBezTo>
                  <a:pt x="9096" y="8472"/>
                  <a:pt x="9039" y="8373"/>
                  <a:pt x="9025" y="8303"/>
                </a:cubicBezTo>
                <a:cubicBezTo>
                  <a:pt x="9011" y="8232"/>
                  <a:pt x="8986" y="8158"/>
                  <a:pt x="8970" y="8139"/>
                </a:cubicBezTo>
                <a:cubicBezTo>
                  <a:pt x="8954" y="8119"/>
                  <a:pt x="8931" y="8048"/>
                  <a:pt x="8918" y="7982"/>
                </a:cubicBezTo>
                <a:cubicBezTo>
                  <a:pt x="8847" y="7640"/>
                  <a:pt x="8409" y="6779"/>
                  <a:pt x="8203" y="6575"/>
                </a:cubicBezTo>
                <a:cubicBezTo>
                  <a:pt x="8133" y="6506"/>
                  <a:pt x="8057" y="6413"/>
                  <a:pt x="8032" y="6369"/>
                </a:cubicBezTo>
                <a:cubicBezTo>
                  <a:pt x="7985" y="6285"/>
                  <a:pt x="7970" y="5907"/>
                  <a:pt x="8007" y="5748"/>
                </a:cubicBezTo>
                <a:cubicBezTo>
                  <a:pt x="8019" y="5699"/>
                  <a:pt x="8040" y="5454"/>
                  <a:pt x="8054" y="5204"/>
                </a:cubicBezTo>
                <a:cubicBezTo>
                  <a:pt x="8077" y="4785"/>
                  <a:pt x="8071" y="4731"/>
                  <a:pt x="7988" y="4528"/>
                </a:cubicBezTo>
                <a:cubicBezTo>
                  <a:pt x="7875" y="4254"/>
                  <a:pt x="7892" y="3977"/>
                  <a:pt x="8051" y="3482"/>
                </a:cubicBezTo>
                <a:cubicBezTo>
                  <a:pt x="8159" y="3146"/>
                  <a:pt x="8184" y="2884"/>
                  <a:pt x="8148" y="2390"/>
                </a:cubicBezTo>
                <a:cubicBezTo>
                  <a:pt x="8135" y="2219"/>
                  <a:pt x="8298" y="1567"/>
                  <a:pt x="8443" y="1210"/>
                </a:cubicBezTo>
                <a:cubicBezTo>
                  <a:pt x="8474" y="1135"/>
                  <a:pt x="8499" y="936"/>
                  <a:pt x="8501" y="761"/>
                </a:cubicBezTo>
                <a:cubicBezTo>
                  <a:pt x="8503" y="589"/>
                  <a:pt x="8518" y="368"/>
                  <a:pt x="8534" y="267"/>
                </a:cubicBezTo>
                <a:cubicBezTo>
                  <a:pt x="8565" y="67"/>
                  <a:pt x="8554" y="0"/>
                  <a:pt x="8490" y="0"/>
                </a:cubicBezTo>
                <a:close/>
                <a:moveTo>
                  <a:pt x="136" y="10045"/>
                </a:moveTo>
                <a:cubicBezTo>
                  <a:pt x="124" y="10046"/>
                  <a:pt x="110" y="10043"/>
                  <a:pt x="98" y="10047"/>
                </a:cubicBezTo>
                <a:cubicBezTo>
                  <a:pt x="21" y="10072"/>
                  <a:pt x="-4" y="10102"/>
                  <a:pt x="1" y="10168"/>
                </a:cubicBezTo>
                <a:cubicBezTo>
                  <a:pt x="1" y="10171"/>
                  <a:pt x="4" y="10173"/>
                  <a:pt x="4" y="10176"/>
                </a:cubicBezTo>
                <a:cubicBezTo>
                  <a:pt x="23" y="10113"/>
                  <a:pt x="66" y="10068"/>
                  <a:pt x="136" y="10045"/>
                </a:cubicBezTo>
                <a:close/>
                <a:moveTo>
                  <a:pt x="7852" y="12183"/>
                </a:moveTo>
                <a:cubicBezTo>
                  <a:pt x="7851" y="12187"/>
                  <a:pt x="7850" y="12192"/>
                  <a:pt x="7847" y="12195"/>
                </a:cubicBezTo>
                <a:cubicBezTo>
                  <a:pt x="7863" y="12208"/>
                  <a:pt x="7882" y="12219"/>
                  <a:pt x="7891" y="12236"/>
                </a:cubicBezTo>
                <a:cubicBezTo>
                  <a:pt x="7885" y="12218"/>
                  <a:pt x="7869" y="12201"/>
                  <a:pt x="7852" y="12183"/>
                </a:cubicBezTo>
                <a:close/>
                <a:moveTo>
                  <a:pt x="4290" y="13627"/>
                </a:moveTo>
                <a:cubicBezTo>
                  <a:pt x="4289" y="13635"/>
                  <a:pt x="4288" y="13643"/>
                  <a:pt x="4287" y="13650"/>
                </a:cubicBezTo>
                <a:cubicBezTo>
                  <a:pt x="4325" y="13648"/>
                  <a:pt x="4322" y="13641"/>
                  <a:pt x="4290" y="13627"/>
                </a:cubicBezTo>
                <a:close/>
                <a:moveTo>
                  <a:pt x="4039" y="13958"/>
                </a:moveTo>
                <a:cubicBezTo>
                  <a:pt x="4032" y="13961"/>
                  <a:pt x="4023" y="13960"/>
                  <a:pt x="4016" y="13963"/>
                </a:cubicBezTo>
                <a:cubicBezTo>
                  <a:pt x="4025" y="13962"/>
                  <a:pt x="4044" y="13968"/>
                  <a:pt x="4047" y="13965"/>
                </a:cubicBezTo>
                <a:cubicBezTo>
                  <a:pt x="4049" y="13963"/>
                  <a:pt x="4077" y="13968"/>
                  <a:pt x="4085" y="13968"/>
                </a:cubicBezTo>
                <a:cubicBezTo>
                  <a:pt x="4079" y="13963"/>
                  <a:pt x="4070" y="13963"/>
                  <a:pt x="4063" y="13958"/>
                </a:cubicBezTo>
                <a:cubicBezTo>
                  <a:pt x="4055" y="13959"/>
                  <a:pt x="4047" y="13957"/>
                  <a:pt x="4039" y="13958"/>
                </a:cubicBezTo>
                <a:close/>
                <a:moveTo>
                  <a:pt x="15811" y="14243"/>
                </a:moveTo>
                <a:cubicBezTo>
                  <a:pt x="15817" y="14250"/>
                  <a:pt x="15827" y="14259"/>
                  <a:pt x="15836" y="14268"/>
                </a:cubicBezTo>
                <a:cubicBezTo>
                  <a:pt x="15825" y="14258"/>
                  <a:pt x="15825" y="14254"/>
                  <a:pt x="15811" y="14243"/>
                </a:cubicBezTo>
                <a:close/>
                <a:moveTo>
                  <a:pt x="16176" y="14616"/>
                </a:moveTo>
                <a:cubicBezTo>
                  <a:pt x="16175" y="14637"/>
                  <a:pt x="16152" y="14664"/>
                  <a:pt x="16132" y="14689"/>
                </a:cubicBezTo>
                <a:lnTo>
                  <a:pt x="16209" y="14681"/>
                </a:lnTo>
                <a:cubicBezTo>
                  <a:pt x="16216" y="14668"/>
                  <a:pt x="16200" y="14645"/>
                  <a:pt x="16176" y="14616"/>
                </a:cubicBezTo>
                <a:close/>
                <a:moveTo>
                  <a:pt x="20166" y="15501"/>
                </a:moveTo>
                <a:cubicBezTo>
                  <a:pt x="20078" y="15604"/>
                  <a:pt x="20068" y="15679"/>
                  <a:pt x="20141" y="15710"/>
                </a:cubicBezTo>
                <a:cubicBezTo>
                  <a:pt x="20155" y="15639"/>
                  <a:pt x="20164" y="15561"/>
                  <a:pt x="20166" y="15501"/>
                </a:cubicBezTo>
                <a:close/>
                <a:moveTo>
                  <a:pt x="19744" y="15776"/>
                </a:moveTo>
                <a:cubicBezTo>
                  <a:pt x="19725" y="15776"/>
                  <a:pt x="19694" y="15786"/>
                  <a:pt x="19656" y="15808"/>
                </a:cubicBezTo>
                <a:cubicBezTo>
                  <a:pt x="19640" y="15818"/>
                  <a:pt x="19636" y="15821"/>
                  <a:pt x="19631" y="15826"/>
                </a:cubicBezTo>
                <a:cubicBezTo>
                  <a:pt x="19638" y="15835"/>
                  <a:pt x="19651" y="15843"/>
                  <a:pt x="19667" y="15844"/>
                </a:cubicBezTo>
                <a:cubicBezTo>
                  <a:pt x="19676" y="15844"/>
                  <a:pt x="19686" y="15841"/>
                  <a:pt x="19697" y="15839"/>
                </a:cubicBezTo>
                <a:cubicBezTo>
                  <a:pt x="19702" y="15837"/>
                  <a:pt x="19706" y="15838"/>
                  <a:pt x="19711" y="15836"/>
                </a:cubicBezTo>
                <a:cubicBezTo>
                  <a:pt x="19719" y="15833"/>
                  <a:pt x="19725" y="15825"/>
                  <a:pt x="19733" y="15821"/>
                </a:cubicBezTo>
                <a:cubicBezTo>
                  <a:pt x="19739" y="15817"/>
                  <a:pt x="19749" y="15813"/>
                  <a:pt x="19752" y="15808"/>
                </a:cubicBezTo>
                <a:cubicBezTo>
                  <a:pt x="19768" y="15786"/>
                  <a:pt x="19763" y="15776"/>
                  <a:pt x="19744" y="15776"/>
                </a:cubicBezTo>
                <a:close/>
                <a:moveTo>
                  <a:pt x="19355" y="15924"/>
                </a:moveTo>
                <a:cubicBezTo>
                  <a:pt x="19382" y="15935"/>
                  <a:pt x="19380" y="15956"/>
                  <a:pt x="19352" y="15990"/>
                </a:cubicBezTo>
                <a:cubicBezTo>
                  <a:pt x="19360" y="15965"/>
                  <a:pt x="19364" y="15941"/>
                  <a:pt x="19355" y="15924"/>
                </a:cubicBezTo>
                <a:close/>
                <a:moveTo>
                  <a:pt x="18833" y="15960"/>
                </a:moveTo>
                <a:cubicBezTo>
                  <a:pt x="18784" y="15968"/>
                  <a:pt x="18774" y="15996"/>
                  <a:pt x="18817" y="16035"/>
                </a:cubicBezTo>
                <a:cubicBezTo>
                  <a:pt x="18831" y="16048"/>
                  <a:pt x="18886" y="16060"/>
                  <a:pt x="18938" y="16060"/>
                </a:cubicBezTo>
                <a:cubicBezTo>
                  <a:pt x="18958" y="16060"/>
                  <a:pt x="18967" y="16056"/>
                  <a:pt x="18980" y="16053"/>
                </a:cubicBezTo>
                <a:cubicBezTo>
                  <a:pt x="18983" y="16049"/>
                  <a:pt x="18983" y="16043"/>
                  <a:pt x="18988" y="16040"/>
                </a:cubicBezTo>
                <a:cubicBezTo>
                  <a:pt x="19012" y="16027"/>
                  <a:pt x="19003" y="16004"/>
                  <a:pt x="18969" y="15977"/>
                </a:cubicBezTo>
                <a:cubicBezTo>
                  <a:pt x="18949" y="15969"/>
                  <a:pt x="18927" y="15963"/>
                  <a:pt x="18897" y="15960"/>
                </a:cubicBezTo>
                <a:cubicBezTo>
                  <a:pt x="18872" y="15957"/>
                  <a:pt x="18850" y="15957"/>
                  <a:pt x="18833" y="15960"/>
                </a:cubicBezTo>
                <a:close/>
                <a:moveTo>
                  <a:pt x="19634" y="16018"/>
                </a:moveTo>
                <a:cubicBezTo>
                  <a:pt x="19589" y="16036"/>
                  <a:pt x="19545" y="16061"/>
                  <a:pt x="19507" y="16088"/>
                </a:cubicBezTo>
                <a:cubicBezTo>
                  <a:pt x="19559" y="16114"/>
                  <a:pt x="19639" y="16127"/>
                  <a:pt x="19672" y="16096"/>
                </a:cubicBezTo>
                <a:cubicBezTo>
                  <a:pt x="19697" y="16073"/>
                  <a:pt x="19675" y="16045"/>
                  <a:pt x="19634" y="16018"/>
                </a:cubicBezTo>
                <a:close/>
                <a:moveTo>
                  <a:pt x="15028" y="16850"/>
                </a:moveTo>
                <a:cubicBezTo>
                  <a:pt x="14963" y="16850"/>
                  <a:pt x="14909" y="16980"/>
                  <a:pt x="14851" y="17288"/>
                </a:cubicBezTo>
                <a:cubicBezTo>
                  <a:pt x="14897" y="17062"/>
                  <a:pt x="14959" y="16933"/>
                  <a:pt x="15053" y="16887"/>
                </a:cubicBezTo>
                <a:cubicBezTo>
                  <a:pt x="15061" y="16883"/>
                  <a:pt x="15070" y="16882"/>
                  <a:pt x="15077" y="16880"/>
                </a:cubicBezTo>
                <a:cubicBezTo>
                  <a:pt x="15060" y="16870"/>
                  <a:pt x="15038" y="16850"/>
                  <a:pt x="15028" y="16850"/>
                </a:cubicBezTo>
                <a:close/>
                <a:moveTo>
                  <a:pt x="989" y="17374"/>
                </a:moveTo>
                <a:cubicBezTo>
                  <a:pt x="985" y="17390"/>
                  <a:pt x="977" y="17407"/>
                  <a:pt x="967" y="17427"/>
                </a:cubicBezTo>
                <a:cubicBezTo>
                  <a:pt x="977" y="17433"/>
                  <a:pt x="989" y="17436"/>
                  <a:pt x="1003" y="17447"/>
                </a:cubicBezTo>
                <a:cubicBezTo>
                  <a:pt x="995" y="17431"/>
                  <a:pt x="986" y="17414"/>
                  <a:pt x="989" y="17402"/>
                </a:cubicBezTo>
                <a:cubicBezTo>
                  <a:pt x="991" y="17393"/>
                  <a:pt x="990" y="17384"/>
                  <a:pt x="989" y="17374"/>
                </a:cubicBezTo>
                <a:close/>
                <a:moveTo>
                  <a:pt x="14821" y="17462"/>
                </a:moveTo>
                <a:cubicBezTo>
                  <a:pt x="14802" y="17577"/>
                  <a:pt x="14784" y="17699"/>
                  <a:pt x="14763" y="17856"/>
                </a:cubicBezTo>
                <a:cubicBezTo>
                  <a:pt x="14732" y="18083"/>
                  <a:pt x="14682" y="18422"/>
                  <a:pt x="14650" y="18609"/>
                </a:cubicBezTo>
                <a:cubicBezTo>
                  <a:pt x="14617" y="18796"/>
                  <a:pt x="14584" y="19006"/>
                  <a:pt x="14575" y="19076"/>
                </a:cubicBezTo>
                <a:cubicBezTo>
                  <a:pt x="14598" y="18977"/>
                  <a:pt x="14624" y="18895"/>
                  <a:pt x="14644" y="18758"/>
                </a:cubicBezTo>
                <a:cubicBezTo>
                  <a:pt x="14677" y="18534"/>
                  <a:pt x="14714" y="18337"/>
                  <a:pt x="14724" y="18322"/>
                </a:cubicBezTo>
                <a:cubicBezTo>
                  <a:pt x="14734" y="18307"/>
                  <a:pt x="14763" y="18055"/>
                  <a:pt x="14788" y="17762"/>
                </a:cubicBezTo>
                <a:cubicBezTo>
                  <a:pt x="14797" y="17646"/>
                  <a:pt x="14808" y="17552"/>
                  <a:pt x="14821" y="17462"/>
                </a:cubicBezTo>
                <a:close/>
                <a:moveTo>
                  <a:pt x="917" y="17682"/>
                </a:moveTo>
                <a:cubicBezTo>
                  <a:pt x="918" y="17692"/>
                  <a:pt x="924" y="17716"/>
                  <a:pt x="926" y="17727"/>
                </a:cubicBezTo>
                <a:cubicBezTo>
                  <a:pt x="926" y="17714"/>
                  <a:pt x="922" y="17699"/>
                  <a:pt x="917" y="17682"/>
                </a:cubicBezTo>
                <a:close/>
                <a:moveTo>
                  <a:pt x="7107" y="19088"/>
                </a:moveTo>
                <a:cubicBezTo>
                  <a:pt x="7114" y="19130"/>
                  <a:pt x="7122" y="19175"/>
                  <a:pt x="7129" y="19215"/>
                </a:cubicBezTo>
                <a:cubicBezTo>
                  <a:pt x="7120" y="19171"/>
                  <a:pt x="7114" y="19131"/>
                  <a:pt x="7107" y="19088"/>
                </a:cubicBezTo>
                <a:close/>
                <a:moveTo>
                  <a:pt x="14272" y="19989"/>
                </a:moveTo>
                <a:cubicBezTo>
                  <a:pt x="14205" y="20142"/>
                  <a:pt x="14151" y="20225"/>
                  <a:pt x="14095" y="20301"/>
                </a:cubicBezTo>
                <a:cubicBezTo>
                  <a:pt x="14168" y="20203"/>
                  <a:pt x="14229" y="20103"/>
                  <a:pt x="14272" y="19989"/>
                </a:cubicBezTo>
                <a:close/>
                <a:moveTo>
                  <a:pt x="14095" y="20301"/>
                </a:moveTo>
                <a:cubicBezTo>
                  <a:pt x="14060" y="20348"/>
                  <a:pt x="14027" y="20394"/>
                  <a:pt x="13982" y="20442"/>
                </a:cubicBezTo>
                <a:cubicBezTo>
                  <a:pt x="13884" y="20546"/>
                  <a:pt x="13782" y="20661"/>
                  <a:pt x="13722" y="20730"/>
                </a:cubicBezTo>
                <a:cubicBezTo>
                  <a:pt x="13760" y="20699"/>
                  <a:pt x="13799" y="20666"/>
                  <a:pt x="13824" y="20634"/>
                </a:cubicBezTo>
                <a:cubicBezTo>
                  <a:pt x="13885" y="20558"/>
                  <a:pt x="13984" y="20448"/>
                  <a:pt x="14045" y="20387"/>
                </a:cubicBezTo>
                <a:cubicBezTo>
                  <a:pt x="14061" y="20371"/>
                  <a:pt x="14079" y="20322"/>
                  <a:pt x="14095" y="20301"/>
                </a:cubicBezTo>
                <a:close/>
                <a:moveTo>
                  <a:pt x="21532" y="20919"/>
                </a:moveTo>
                <a:cubicBezTo>
                  <a:pt x="21485" y="20924"/>
                  <a:pt x="21422" y="20964"/>
                  <a:pt x="21422" y="21002"/>
                </a:cubicBezTo>
                <a:cubicBezTo>
                  <a:pt x="21422" y="21030"/>
                  <a:pt x="21436" y="21053"/>
                  <a:pt x="21455" y="21053"/>
                </a:cubicBezTo>
                <a:cubicBezTo>
                  <a:pt x="21501" y="21053"/>
                  <a:pt x="21596" y="20949"/>
                  <a:pt x="21571" y="20926"/>
                </a:cubicBezTo>
                <a:cubicBezTo>
                  <a:pt x="21562" y="20918"/>
                  <a:pt x="21548" y="20917"/>
                  <a:pt x="21532" y="20919"/>
                </a:cubicBezTo>
                <a:close/>
                <a:moveTo>
                  <a:pt x="9092" y="21277"/>
                </a:moveTo>
                <a:cubicBezTo>
                  <a:pt x="9104" y="21280"/>
                  <a:pt x="9113" y="21285"/>
                  <a:pt x="9122" y="21290"/>
                </a:cubicBezTo>
                <a:cubicBezTo>
                  <a:pt x="9112" y="21285"/>
                  <a:pt x="9102" y="21281"/>
                  <a:pt x="9092" y="21277"/>
                </a:cubicBezTo>
                <a:close/>
                <a:moveTo>
                  <a:pt x="20870" y="21413"/>
                </a:moveTo>
                <a:cubicBezTo>
                  <a:pt x="20825" y="21413"/>
                  <a:pt x="20798" y="21427"/>
                  <a:pt x="20809" y="21443"/>
                </a:cubicBezTo>
                <a:cubicBezTo>
                  <a:pt x="20820" y="21460"/>
                  <a:pt x="20856" y="21474"/>
                  <a:pt x="20889" y="21474"/>
                </a:cubicBezTo>
                <a:cubicBezTo>
                  <a:pt x="20923" y="21474"/>
                  <a:pt x="20950" y="21460"/>
                  <a:pt x="20950" y="21443"/>
                </a:cubicBezTo>
                <a:cubicBezTo>
                  <a:pt x="20950" y="21427"/>
                  <a:pt x="20914" y="21413"/>
                  <a:pt x="20870" y="21413"/>
                </a:cubicBezTo>
                <a:close/>
                <a:moveTo>
                  <a:pt x="10623" y="21597"/>
                </a:moveTo>
                <a:cubicBezTo>
                  <a:pt x="10662" y="21599"/>
                  <a:pt x="10699" y="21599"/>
                  <a:pt x="10736" y="21600"/>
                </a:cubicBezTo>
                <a:cubicBezTo>
                  <a:pt x="10694" y="21600"/>
                  <a:pt x="10662" y="21599"/>
                  <a:pt x="10623" y="215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image.png"/>
          <p:cNvPicPr>
            <a:picLocks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 rot="16200000" flipV="1">
            <a:off x="5908488" y="1156408"/>
            <a:ext cx="2700255" cy="2636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90" extrusionOk="0">
                <a:moveTo>
                  <a:pt x="18084" y="4"/>
                </a:moveTo>
                <a:cubicBezTo>
                  <a:pt x="17843" y="45"/>
                  <a:pt x="17309" y="386"/>
                  <a:pt x="16888" y="806"/>
                </a:cubicBezTo>
                <a:cubicBezTo>
                  <a:pt x="16769" y="924"/>
                  <a:pt x="16681" y="1022"/>
                  <a:pt x="16586" y="1124"/>
                </a:cubicBezTo>
                <a:cubicBezTo>
                  <a:pt x="16383" y="1358"/>
                  <a:pt x="16131" y="1712"/>
                  <a:pt x="16012" y="1946"/>
                </a:cubicBezTo>
                <a:cubicBezTo>
                  <a:pt x="15984" y="2001"/>
                  <a:pt x="15957" y="2034"/>
                  <a:pt x="15930" y="2077"/>
                </a:cubicBezTo>
                <a:cubicBezTo>
                  <a:pt x="15897" y="2168"/>
                  <a:pt x="15867" y="2257"/>
                  <a:pt x="15851" y="2352"/>
                </a:cubicBezTo>
                <a:cubicBezTo>
                  <a:pt x="15820" y="2532"/>
                  <a:pt x="15731" y="2777"/>
                  <a:pt x="15647" y="2976"/>
                </a:cubicBezTo>
                <a:cubicBezTo>
                  <a:pt x="15655" y="3030"/>
                  <a:pt x="15649" y="3092"/>
                  <a:pt x="15629" y="3154"/>
                </a:cubicBezTo>
                <a:cubicBezTo>
                  <a:pt x="15495" y="3567"/>
                  <a:pt x="15396" y="3618"/>
                  <a:pt x="14935" y="3501"/>
                </a:cubicBezTo>
                <a:cubicBezTo>
                  <a:pt x="14612" y="3420"/>
                  <a:pt x="14399" y="3425"/>
                  <a:pt x="14061" y="3530"/>
                </a:cubicBezTo>
                <a:cubicBezTo>
                  <a:pt x="13815" y="3608"/>
                  <a:pt x="13542" y="3671"/>
                  <a:pt x="13456" y="3671"/>
                </a:cubicBezTo>
                <a:cubicBezTo>
                  <a:pt x="13371" y="3671"/>
                  <a:pt x="13311" y="3701"/>
                  <a:pt x="13323" y="3740"/>
                </a:cubicBezTo>
                <a:cubicBezTo>
                  <a:pt x="13325" y="3747"/>
                  <a:pt x="13245" y="3839"/>
                  <a:pt x="13232" y="3863"/>
                </a:cubicBezTo>
                <a:cubicBezTo>
                  <a:pt x="13221" y="3902"/>
                  <a:pt x="13166" y="3966"/>
                  <a:pt x="13125" y="4019"/>
                </a:cubicBezTo>
                <a:cubicBezTo>
                  <a:pt x="13040" y="4142"/>
                  <a:pt x="13011" y="4209"/>
                  <a:pt x="12858" y="4391"/>
                </a:cubicBezTo>
                <a:cubicBezTo>
                  <a:pt x="12596" y="4703"/>
                  <a:pt x="12371" y="5039"/>
                  <a:pt x="12344" y="5149"/>
                </a:cubicBezTo>
                <a:cubicBezTo>
                  <a:pt x="12344" y="5151"/>
                  <a:pt x="12338" y="5157"/>
                  <a:pt x="12337" y="5159"/>
                </a:cubicBezTo>
                <a:cubicBezTo>
                  <a:pt x="12337" y="5161"/>
                  <a:pt x="12338" y="5160"/>
                  <a:pt x="12337" y="5161"/>
                </a:cubicBezTo>
                <a:cubicBezTo>
                  <a:pt x="12193" y="5930"/>
                  <a:pt x="12188" y="6146"/>
                  <a:pt x="12307" y="6282"/>
                </a:cubicBezTo>
                <a:cubicBezTo>
                  <a:pt x="12413" y="6403"/>
                  <a:pt x="12399" y="6447"/>
                  <a:pt x="12251" y="6501"/>
                </a:cubicBezTo>
                <a:cubicBezTo>
                  <a:pt x="12215" y="6514"/>
                  <a:pt x="12189" y="6528"/>
                  <a:pt x="12167" y="6549"/>
                </a:cubicBezTo>
                <a:cubicBezTo>
                  <a:pt x="12165" y="6634"/>
                  <a:pt x="12159" y="6688"/>
                  <a:pt x="12158" y="6780"/>
                </a:cubicBezTo>
                <a:lnTo>
                  <a:pt x="12153" y="7176"/>
                </a:lnTo>
                <a:cubicBezTo>
                  <a:pt x="12285" y="8107"/>
                  <a:pt x="12287" y="8200"/>
                  <a:pt x="12094" y="8297"/>
                </a:cubicBezTo>
                <a:cubicBezTo>
                  <a:pt x="11985" y="8352"/>
                  <a:pt x="11868" y="8369"/>
                  <a:pt x="11835" y="8338"/>
                </a:cubicBezTo>
                <a:cubicBezTo>
                  <a:pt x="11802" y="8307"/>
                  <a:pt x="11672" y="8337"/>
                  <a:pt x="11546" y="8401"/>
                </a:cubicBezTo>
                <a:cubicBezTo>
                  <a:pt x="11310" y="8521"/>
                  <a:pt x="11161" y="8477"/>
                  <a:pt x="11181" y="8355"/>
                </a:cubicBezTo>
                <a:cubicBezTo>
                  <a:pt x="10465" y="8341"/>
                  <a:pt x="9651" y="7904"/>
                  <a:pt x="9291" y="7254"/>
                </a:cubicBezTo>
                <a:cubicBezTo>
                  <a:pt x="9175" y="7044"/>
                  <a:pt x="9173" y="6953"/>
                  <a:pt x="9275" y="6848"/>
                </a:cubicBezTo>
                <a:cubicBezTo>
                  <a:pt x="9378" y="6743"/>
                  <a:pt x="9373" y="6731"/>
                  <a:pt x="9263" y="6790"/>
                </a:cubicBezTo>
                <a:cubicBezTo>
                  <a:pt x="9030" y="6915"/>
                  <a:pt x="7859" y="5941"/>
                  <a:pt x="7684" y="5477"/>
                </a:cubicBezTo>
                <a:cubicBezTo>
                  <a:pt x="7625" y="5321"/>
                  <a:pt x="7515" y="5191"/>
                  <a:pt x="7439" y="5191"/>
                </a:cubicBezTo>
                <a:cubicBezTo>
                  <a:pt x="7437" y="5191"/>
                  <a:pt x="7427" y="5186"/>
                  <a:pt x="7425" y="5186"/>
                </a:cubicBezTo>
                <a:lnTo>
                  <a:pt x="7409" y="5200"/>
                </a:lnTo>
                <a:lnTo>
                  <a:pt x="7306" y="5120"/>
                </a:lnTo>
                <a:cubicBezTo>
                  <a:pt x="7177" y="5049"/>
                  <a:pt x="6997" y="4922"/>
                  <a:pt x="6792" y="4741"/>
                </a:cubicBezTo>
                <a:cubicBezTo>
                  <a:pt x="6409" y="4403"/>
                  <a:pt x="6302" y="4241"/>
                  <a:pt x="6360" y="4099"/>
                </a:cubicBezTo>
                <a:cubicBezTo>
                  <a:pt x="6418" y="3955"/>
                  <a:pt x="6395" y="3925"/>
                  <a:pt x="6264" y="3973"/>
                </a:cubicBezTo>
                <a:cubicBezTo>
                  <a:pt x="6162" y="4010"/>
                  <a:pt x="5996" y="3939"/>
                  <a:pt x="5853" y="3795"/>
                </a:cubicBezTo>
                <a:cubicBezTo>
                  <a:pt x="5619" y="3559"/>
                  <a:pt x="5198" y="3426"/>
                  <a:pt x="4937" y="3496"/>
                </a:cubicBezTo>
                <a:cubicBezTo>
                  <a:pt x="4858" y="3576"/>
                  <a:pt x="4802" y="3664"/>
                  <a:pt x="4778" y="3744"/>
                </a:cubicBezTo>
                <a:cubicBezTo>
                  <a:pt x="4778" y="3926"/>
                  <a:pt x="4872" y="4159"/>
                  <a:pt x="5012" y="4313"/>
                </a:cubicBezTo>
                <a:cubicBezTo>
                  <a:pt x="5030" y="4331"/>
                  <a:pt x="5047" y="4349"/>
                  <a:pt x="5066" y="4364"/>
                </a:cubicBezTo>
                <a:cubicBezTo>
                  <a:pt x="5085" y="4381"/>
                  <a:pt x="5108" y="4397"/>
                  <a:pt x="5129" y="4410"/>
                </a:cubicBezTo>
                <a:cubicBezTo>
                  <a:pt x="5173" y="4438"/>
                  <a:pt x="5215" y="4453"/>
                  <a:pt x="5257" y="4459"/>
                </a:cubicBezTo>
                <a:cubicBezTo>
                  <a:pt x="5265" y="4460"/>
                  <a:pt x="5275" y="4469"/>
                  <a:pt x="5283" y="4469"/>
                </a:cubicBezTo>
                <a:cubicBezTo>
                  <a:pt x="5285" y="4469"/>
                  <a:pt x="5285" y="4469"/>
                  <a:pt x="5288" y="4469"/>
                </a:cubicBezTo>
                <a:cubicBezTo>
                  <a:pt x="5350" y="4471"/>
                  <a:pt x="5423" y="4495"/>
                  <a:pt x="5505" y="4537"/>
                </a:cubicBezTo>
                <a:cubicBezTo>
                  <a:pt x="5530" y="4550"/>
                  <a:pt x="5556" y="4576"/>
                  <a:pt x="5582" y="4593"/>
                </a:cubicBezTo>
                <a:cubicBezTo>
                  <a:pt x="5644" y="4631"/>
                  <a:pt x="5707" y="4667"/>
                  <a:pt x="5773" y="4721"/>
                </a:cubicBezTo>
                <a:cubicBezTo>
                  <a:pt x="5774" y="4722"/>
                  <a:pt x="5777" y="4721"/>
                  <a:pt x="5778" y="4721"/>
                </a:cubicBezTo>
                <a:cubicBezTo>
                  <a:pt x="5872" y="4798"/>
                  <a:pt x="5966" y="4892"/>
                  <a:pt x="6061" y="4994"/>
                </a:cubicBezTo>
                <a:cubicBezTo>
                  <a:pt x="6156" y="5096"/>
                  <a:pt x="6249" y="5208"/>
                  <a:pt x="6334" y="5327"/>
                </a:cubicBezTo>
                <a:cubicBezTo>
                  <a:pt x="6523" y="5591"/>
                  <a:pt x="6578" y="5758"/>
                  <a:pt x="6519" y="5844"/>
                </a:cubicBezTo>
                <a:cubicBezTo>
                  <a:pt x="6700" y="5860"/>
                  <a:pt x="6882" y="5923"/>
                  <a:pt x="6951" y="6027"/>
                </a:cubicBezTo>
                <a:cubicBezTo>
                  <a:pt x="7006" y="6109"/>
                  <a:pt x="7053" y="6131"/>
                  <a:pt x="7054" y="6078"/>
                </a:cubicBezTo>
                <a:cubicBezTo>
                  <a:pt x="7054" y="6024"/>
                  <a:pt x="7200" y="6116"/>
                  <a:pt x="7381" y="6280"/>
                </a:cubicBezTo>
                <a:cubicBezTo>
                  <a:pt x="7523" y="6409"/>
                  <a:pt x="7623" y="6540"/>
                  <a:pt x="7668" y="6634"/>
                </a:cubicBezTo>
                <a:cubicBezTo>
                  <a:pt x="7777" y="6556"/>
                  <a:pt x="7846" y="6601"/>
                  <a:pt x="7976" y="6839"/>
                </a:cubicBezTo>
                <a:cubicBezTo>
                  <a:pt x="8084" y="7036"/>
                  <a:pt x="8103" y="7108"/>
                  <a:pt x="8053" y="7167"/>
                </a:cubicBezTo>
                <a:cubicBezTo>
                  <a:pt x="8062" y="7180"/>
                  <a:pt x="8060" y="7186"/>
                  <a:pt x="8065" y="7198"/>
                </a:cubicBezTo>
                <a:cubicBezTo>
                  <a:pt x="8100" y="7204"/>
                  <a:pt x="8136" y="7213"/>
                  <a:pt x="8170" y="7244"/>
                </a:cubicBezTo>
                <a:cubicBezTo>
                  <a:pt x="8198" y="7271"/>
                  <a:pt x="8194" y="7296"/>
                  <a:pt x="8205" y="7320"/>
                </a:cubicBezTo>
                <a:cubicBezTo>
                  <a:pt x="8294" y="7311"/>
                  <a:pt x="8445" y="7381"/>
                  <a:pt x="8567" y="7505"/>
                </a:cubicBezTo>
                <a:cubicBezTo>
                  <a:pt x="8759" y="7698"/>
                  <a:pt x="8780" y="7771"/>
                  <a:pt x="8670" y="7850"/>
                </a:cubicBezTo>
                <a:cubicBezTo>
                  <a:pt x="8496" y="7975"/>
                  <a:pt x="8333" y="7943"/>
                  <a:pt x="7677" y="7643"/>
                </a:cubicBezTo>
                <a:cubicBezTo>
                  <a:pt x="7205" y="7428"/>
                  <a:pt x="6533" y="6765"/>
                  <a:pt x="6243" y="6321"/>
                </a:cubicBezTo>
                <a:cubicBezTo>
                  <a:pt x="6153" y="6247"/>
                  <a:pt x="6117" y="6186"/>
                  <a:pt x="6135" y="6141"/>
                </a:cubicBezTo>
                <a:cubicBezTo>
                  <a:pt x="6128" y="6125"/>
                  <a:pt x="6122" y="6107"/>
                  <a:pt x="6117" y="6092"/>
                </a:cubicBezTo>
                <a:cubicBezTo>
                  <a:pt x="6070" y="6167"/>
                  <a:pt x="5960" y="6228"/>
                  <a:pt x="5844" y="6228"/>
                </a:cubicBezTo>
                <a:cubicBezTo>
                  <a:pt x="5682" y="6228"/>
                  <a:pt x="5457" y="6128"/>
                  <a:pt x="5283" y="6005"/>
                </a:cubicBezTo>
                <a:cubicBezTo>
                  <a:pt x="5108" y="5882"/>
                  <a:pt x="4983" y="5734"/>
                  <a:pt x="5019" y="5645"/>
                </a:cubicBezTo>
                <a:cubicBezTo>
                  <a:pt x="5058" y="5549"/>
                  <a:pt x="4995" y="5502"/>
                  <a:pt x="4830" y="5502"/>
                </a:cubicBezTo>
                <a:cubicBezTo>
                  <a:pt x="4694" y="5502"/>
                  <a:pt x="4328" y="5440"/>
                  <a:pt x="4014" y="5363"/>
                </a:cubicBezTo>
                <a:cubicBezTo>
                  <a:pt x="3734" y="5294"/>
                  <a:pt x="3582" y="5270"/>
                  <a:pt x="3512" y="5278"/>
                </a:cubicBezTo>
                <a:cubicBezTo>
                  <a:pt x="3500" y="5279"/>
                  <a:pt x="3490" y="5284"/>
                  <a:pt x="3480" y="5285"/>
                </a:cubicBezTo>
                <a:cubicBezTo>
                  <a:pt x="3448" y="5307"/>
                  <a:pt x="3490" y="5357"/>
                  <a:pt x="3624" y="5451"/>
                </a:cubicBezTo>
                <a:cubicBezTo>
                  <a:pt x="3869" y="5620"/>
                  <a:pt x="3743" y="5773"/>
                  <a:pt x="3367" y="5767"/>
                </a:cubicBezTo>
                <a:cubicBezTo>
                  <a:pt x="3124" y="5763"/>
                  <a:pt x="3052" y="5707"/>
                  <a:pt x="3022" y="5502"/>
                </a:cubicBezTo>
                <a:cubicBezTo>
                  <a:pt x="3007" y="5403"/>
                  <a:pt x="2965" y="5314"/>
                  <a:pt x="2919" y="5247"/>
                </a:cubicBezTo>
                <a:cubicBezTo>
                  <a:pt x="2856" y="5196"/>
                  <a:pt x="2789" y="5156"/>
                  <a:pt x="2695" y="5132"/>
                </a:cubicBezTo>
                <a:cubicBezTo>
                  <a:pt x="2691" y="5132"/>
                  <a:pt x="2687" y="5130"/>
                  <a:pt x="2683" y="5130"/>
                </a:cubicBezTo>
                <a:cubicBezTo>
                  <a:pt x="2680" y="5129"/>
                  <a:pt x="2674" y="5131"/>
                  <a:pt x="2671" y="5130"/>
                </a:cubicBezTo>
                <a:cubicBezTo>
                  <a:pt x="2566" y="5106"/>
                  <a:pt x="2398" y="5101"/>
                  <a:pt x="2211" y="5098"/>
                </a:cubicBezTo>
                <a:cubicBezTo>
                  <a:pt x="2151" y="5098"/>
                  <a:pt x="2104" y="5092"/>
                  <a:pt x="2041" y="5093"/>
                </a:cubicBezTo>
                <a:cubicBezTo>
                  <a:pt x="1674" y="5099"/>
                  <a:pt x="1212" y="5143"/>
                  <a:pt x="982" y="5198"/>
                </a:cubicBezTo>
                <a:cubicBezTo>
                  <a:pt x="742" y="5256"/>
                  <a:pt x="470" y="5316"/>
                  <a:pt x="380" y="5334"/>
                </a:cubicBezTo>
                <a:cubicBezTo>
                  <a:pt x="335" y="5343"/>
                  <a:pt x="293" y="5370"/>
                  <a:pt x="261" y="5402"/>
                </a:cubicBezTo>
                <a:cubicBezTo>
                  <a:pt x="230" y="5434"/>
                  <a:pt x="206" y="5472"/>
                  <a:pt x="202" y="5511"/>
                </a:cubicBezTo>
                <a:cubicBezTo>
                  <a:pt x="194" y="5591"/>
                  <a:pt x="174" y="5705"/>
                  <a:pt x="160" y="5762"/>
                </a:cubicBezTo>
                <a:cubicBezTo>
                  <a:pt x="146" y="5819"/>
                  <a:pt x="142" y="5903"/>
                  <a:pt x="151" y="5951"/>
                </a:cubicBezTo>
                <a:cubicBezTo>
                  <a:pt x="160" y="6000"/>
                  <a:pt x="113" y="6105"/>
                  <a:pt x="48" y="6180"/>
                </a:cubicBezTo>
                <a:cubicBezTo>
                  <a:pt x="-41" y="6282"/>
                  <a:pt x="-9" y="6368"/>
                  <a:pt x="174" y="6530"/>
                </a:cubicBezTo>
                <a:cubicBezTo>
                  <a:pt x="235" y="6583"/>
                  <a:pt x="281" y="6617"/>
                  <a:pt x="326" y="6649"/>
                </a:cubicBezTo>
                <a:cubicBezTo>
                  <a:pt x="407" y="6700"/>
                  <a:pt x="472" y="6730"/>
                  <a:pt x="522" y="6722"/>
                </a:cubicBezTo>
                <a:cubicBezTo>
                  <a:pt x="526" y="6721"/>
                  <a:pt x="531" y="6718"/>
                  <a:pt x="534" y="6717"/>
                </a:cubicBezTo>
                <a:cubicBezTo>
                  <a:pt x="569" y="6708"/>
                  <a:pt x="599" y="6686"/>
                  <a:pt x="632" y="6644"/>
                </a:cubicBezTo>
                <a:cubicBezTo>
                  <a:pt x="668" y="6599"/>
                  <a:pt x="709" y="6538"/>
                  <a:pt x="756" y="6452"/>
                </a:cubicBezTo>
                <a:cubicBezTo>
                  <a:pt x="756" y="6451"/>
                  <a:pt x="755" y="6448"/>
                  <a:pt x="756" y="6447"/>
                </a:cubicBezTo>
                <a:cubicBezTo>
                  <a:pt x="864" y="6249"/>
                  <a:pt x="970" y="6140"/>
                  <a:pt x="1174" y="6073"/>
                </a:cubicBezTo>
                <a:cubicBezTo>
                  <a:pt x="1190" y="6065"/>
                  <a:pt x="1205" y="6045"/>
                  <a:pt x="1221" y="6039"/>
                </a:cubicBezTo>
                <a:cubicBezTo>
                  <a:pt x="1480" y="5942"/>
                  <a:pt x="2047" y="5934"/>
                  <a:pt x="2548" y="5981"/>
                </a:cubicBezTo>
                <a:cubicBezTo>
                  <a:pt x="2688" y="5988"/>
                  <a:pt x="2837" y="6003"/>
                  <a:pt x="2945" y="6027"/>
                </a:cubicBezTo>
                <a:cubicBezTo>
                  <a:pt x="3088" y="6053"/>
                  <a:pt x="3183" y="6089"/>
                  <a:pt x="3272" y="6126"/>
                </a:cubicBezTo>
                <a:cubicBezTo>
                  <a:pt x="3282" y="6131"/>
                  <a:pt x="3296" y="6131"/>
                  <a:pt x="3307" y="6136"/>
                </a:cubicBezTo>
                <a:cubicBezTo>
                  <a:pt x="3309" y="6137"/>
                  <a:pt x="3312" y="6140"/>
                  <a:pt x="3314" y="6141"/>
                </a:cubicBezTo>
                <a:cubicBezTo>
                  <a:pt x="3330" y="6149"/>
                  <a:pt x="3364" y="6152"/>
                  <a:pt x="3377" y="6160"/>
                </a:cubicBezTo>
                <a:cubicBezTo>
                  <a:pt x="3395" y="6172"/>
                  <a:pt x="3427" y="6179"/>
                  <a:pt x="3449" y="6190"/>
                </a:cubicBezTo>
                <a:cubicBezTo>
                  <a:pt x="3651" y="6268"/>
                  <a:pt x="3879" y="6331"/>
                  <a:pt x="4017" y="6331"/>
                </a:cubicBezTo>
                <a:cubicBezTo>
                  <a:pt x="4122" y="6331"/>
                  <a:pt x="4240" y="6349"/>
                  <a:pt x="4358" y="6377"/>
                </a:cubicBezTo>
                <a:cubicBezTo>
                  <a:pt x="4462" y="6401"/>
                  <a:pt x="4562" y="6436"/>
                  <a:pt x="4659" y="6474"/>
                </a:cubicBezTo>
                <a:cubicBezTo>
                  <a:pt x="4679" y="6482"/>
                  <a:pt x="4703" y="6485"/>
                  <a:pt x="4722" y="6493"/>
                </a:cubicBezTo>
                <a:cubicBezTo>
                  <a:pt x="4725" y="6494"/>
                  <a:pt x="4725" y="6495"/>
                  <a:pt x="4727" y="6496"/>
                </a:cubicBezTo>
                <a:cubicBezTo>
                  <a:pt x="4756" y="6508"/>
                  <a:pt x="4777" y="6526"/>
                  <a:pt x="4804" y="6540"/>
                </a:cubicBezTo>
                <a:cubicBezTo>
                  <a:pt x="4985" y="6629"/>
                  <a:pt x="5129" y="6731"/>
                  <a:pt x="5154" y="6824"/>
                </a:cubicBezTo>
                <a:cubicBezTo>
                  <a:pt x="5182" y="6924"/>
                  <a:pt x="5368" y="7105"/>
                  <a:pt x="5566" y="7227"/>
                </a:cubicBezTo>
                <a:cubicBezTo>
                  <a:pt x="5682" y="7300"/>
                  <a:pt x="5770" y="7379"/>
                  <a:pt x="5829" y="7458"/>
                </a:cubicBezTo>
                <a:cubicBezTo>
                  <a:pt x="5880" y="7524"/>
                  <a:pt x="5897" y="7589"/>
                  <a:pt x="5904" y="7650"/>
                </a:cubicBezTo>
                <a:cubicBezTo>
                  <a:pt x="5906" y="7663"/>
                  <a:pt x="5920" y="7677"/>
                  <a:pt x="5921" y="7689"/>
                </a:cubicBezTo>
                <a:cubicBezTo>
                  <a:pt x="5921" y="7690"/>
                  <a:pt x="5921" y="7691"/>
                  <a:pt x="5921" y="7692"/>
                </a:cubicBezTo>
                <a:cubicBezTo>
                  <a:pt x="5921" y="7698"/>
                  <a:pt x="5914" y="7703"/>
                  <a:pt x="5914" y="7709"/>
                </a:cubicBezTo>
                <a:cubicBezTo>
                  <a:pt x="5910" y="7777"/>
                  <a:pt x="5877" y="7833"/>
                  <a:pt x="5818" y="7879"/>
                </a:cubicBezTo>
                <a:cubicBezTo>
                  <a:pt x="5817" y="7880"/>
                  <a:pt x="5819" y="7881"/>
                  <a:pt x="5818" y="7881"/>
                </a:cubicBezTo>
                <a:cubicBezTo>
                  <a:pt x="5753" y="7935"/>
                  <a:pt x="5661" y="7979"/>
                  <a:pt x="5535" y="8003"/>
                </a:cubicBezTo>
                <a:cubicBezTo>
                  <a:pt x="5479" y="8014"/>
                  <a:pt x="5424" y="8035"/>
                  <a:pt x="5367" y="8054"/>
                </a:cubicBezTo>
                <a:cubicBezTo>
                  <a:pt x="5344" y="8080"/>
                  <a:pt x="5329" y="8107"/>
                  <a:pt x="5344" y="8144"/>
                </a:cubicBezTo>
                <a:cubicBezTo>
                  <a:pt x="5421" y="8335"/>
                  <a:pt x="5154" y="8526"/>
                  <a:pt x="4925" y="8443"/>
                </a:cubicBezTo>
                <a:cubicBezTo>
                  <a:pt x="4785" y="8392"/>
                  <a:pt x="4749" y="8424"/>
                  <a:pt x="4776" y="8572"/>
                </a:cubicBezTo>
                <a:cubicBezTo>
                  <a:pt x="4805" y="8734"/>
                  <a:pt x="4740" y="8766"/>
                  <a:pt x="4409" y="8766"/>
                </a:cubicBezTo>
                <a:cubicBezTo>
                  <a:pt x="4203" y="8766"/>
                  <a:pt x="4059" y="8826"/>
                  <a:pt x="3919" y="8922"/>
                </a:cubicBezTo>
                <a:cubicBezTo>
                  <a:pt x="3977" y="9079"/>
                  <a:pt x="3775" y="9434"/>
                  <a:pt x="3638" y="9388"/>
                </a:cubicBezTo>
                <a:cubicBezTo>
                  <a:pt x="3543" y="9357"/>
                  <a:pt x="3389" y="9465"/>
                  <a:pt x="3234" y="9602"/>
                </a:cubicBezTo>
                <a:cubicBezTo>
                  <a:pt x="3233" y="9621"/>
                  <a:pt x="3225" y="9630"/>
                  <a:pt x="3225" y="9651"/>
                </a:cubicBezTo>
                <a:cubicBezTo>
                  <a:pt x="3225" y="9653"/>
                  <a:pt x="3225" y="9655"/>
                  <a:pt x="3225" y="9658"/>
                </a:cubicBezTo>
                <a:cubicBezTo>
                  <a:pt x="3224" y="9773"/>
                  <a:pt x="3208" y="9853"/>
                  <a:pt x="3167" y="9916"/>
                </a:cubicBezTo>
                <a:cubicBezTo>
                  <a:pt x="3124" y="9980"/>
                  <a:pt x="3056" y="10024"/>
                  <a:pt x="2952" y="10062"/>
                </a:cubicBezTo>
                <a:cubicBezTo>
                  <a:pt x="2896" y="10082"/>
                  <a:pt x="2853" y="10110"/>
                  <a:pt x="2814" y="10139"/>
                </a:cubicBezTo>
                <a:cubicBezTo>
                  <a:pt x="2783" y="10222"/>
                  <a:pt x="2774" y="10294"/>
                  <a:pt x="2814" y="10331"/>
                </a:cubicBezTo>
                <a:cubicBezTo>
                  <a:pt x="2836" y="10352"/>
                  <a:pt x="2819" y="10431"/>
                  <a:pt x="2783" y="10526"/>
                </a:cubicBezTo>
                <a:cubicBezTo>
                  <a:pt x="2784" y="10527"/>
                  <a:pt x="2784" y="10527"/>
                  <a:pt x="2786" y="10528"/>
                </a:cubicBezTo>
                <a:cubicBezTo>
                  <a:pt x="2957" y="10629"/>
                  <a:pt x="2871" y="10744"/>
                  <a:pt x="2622" y="10869"/>
                </a:cubicBezTo>
                <a:cubicBezTo>
                  <a:pt x="2563" y="11003"/>
                  <a:pt x="2547" y="11170"/>
                  <a:pt x="2550" y="11345"/>
                </a:cubicBezTo>
                <a:cubicBezTo>
                  <a:pt x="2555" y="11349"/>
                  <a:pt x="2563" y="11351"/>
                  <a:pt x="2569" y="11357"/>
                </a:cubicBezTo>
                <a:lnTo>
                  <a:pt x="2816" y="11610"/>
                </a:lnTo>
                <a:lnTo>
                  <a:pt x="2772" y="11656"/>
                </a:lnTo>
                <a:cubicBezTo>
                  <a:pt x="2773" y="11664"/>
                  <a:pt x="2786" y="11673"/>
                  <a:pt x="2786" y="11680"/>
                </a:cubicBezTo>
                <a:cubicBezTo>
                  <a:pt x="2786" y="11746"/>
                  <a:pt x="2706" y="11839"/>
                  <a:pt x="2606" y="11902"/>
                </a:cubicBezTo>
                <a:cubicBezTo>
                  <a:pt x="2637" y="12086"/>
                  <a:pt x="2617" y="12261"/>
                  <a:pt x="2562" y="12293"/>
                </a:cubicBezTo>
                <a:cubicBezTo>
                  <a:pt x="2507" y="12325"/>
                  <a:pt x="2541" y="12470"/>
                  <a:pt x="2639" y="12611"/>
                </a:cubicBezTo>
                <a:cubicBezTo>
                  <a:pt x="2736" y="12753"/>
                  <a:pt x="2785" y="12896"/>
                  <a:pt x="2746" y="12932"/>
                </a:cubicBezTo>
                <a:cubicBezTo>
                  <a:pt x="2708" y="12969"/>
                  <a:pt x="2751" y="13109"/>
                  <a:pt x="2844" y="13243"/>
                </a:cubicBezTo>
                <a:cubicBezTo>
                  <a:pt x="2937" y="13378"/>
                  <a:pt x="2989" y="13529"/>
                  <a:pt x="2956" y="13579"/>
                </a:cubicBezTo>
                <a:cubicBezTo>
                  <a:pt x="2924" y="13628"/>
                  <a:pt x="2969" y="13694"/>
                  <a:pt x="3059" y="13727"/>
                </a:cubicBezTo>
                <a:cubicBezTo>
                  <a:pt x="3150" y="13760"/>
                  <a:pt x="3212" y="13846"/>
                  <a:pt x="3197" y="13919"/>
                </a:cubicBezTo>
                <a:cubicBezTo>
                  <a:pt x="3181" y="13992"/>
                  <a:pt x="3261" y="14052"/>
                  <a:pt x="3377" y="14053"/>
                </a:cubicBezTo>
                <a:cubicBezTo>
                  <a:pt x="3492" y="14053"/>
                  <a:pt x="3612" y="14123"/>
                  <a:pt x="3641" y="14208"/>
                </a:cubicBezTo>
                <a:cubicBezTo>
                  <a:pt x="3667" y="14288"/>
                  <a:pt x="3781" y="14468"/>
                  <a:pt x="3891" y="14621"/>
                </a:cubicBezTo>
                <a:cubicBezTo>
                  <a:pt x="3914" y="14629"/>
                  <a:pt x="3938" y="14648"/>
                  <a:pt x="3958" y="14651"/>
                </a:cubicBezTo>
                <a:cubicBezTo>
                  <a:pt x="4143" y="14677"/>
                  <a:pt x="4260" y="14734"/>
                  <a:pt x="4320" y="14818"/>
                </a:cubicBezTo>
                <a:cubicBezTo>
                  <a:pt x="4397" y="14793"/>
                  <a:pt x="4470" y="14824"/>
                  <a:pt x="4570" y="14969"/>
                </a:cubicBezTo>
                <a:cubicBezTo>
                  <a:pt x="4579" y="14982"/>
                  <a:pt x="4596" y="14986"/>
                  <a:pt x="4605" y="14998"/>
                </a:cubicBezTo>
                <a:cubicBezTo>
                  <a:pt x="4606" y="14990"/>
                  <a:pt x="4609" y="14987"/>
                  <a:pt x="4608" y="14979"/>
                </a:cubicBezTo>
                <a:cubicBezTo>
                  <a:pt x="4599" y="14884"/>
                  <a:pt x="4701" y="14767"/>
                  <a:pt x="4834" y="14719"/>
                </a:cubicBezTo>
                <a:cubicBezTo>
                  <a:pt x="5035" y="14646"/>
                  <a:pt x="5102" y="14679"/>
                  <a:pt x="5224" y="14911"/>
                </a:cubicBezTo>
                <a:cubicBezTo>
                  <a:pt x="5306" y="15065"/>
                  <a:pt x="5437" y="15180"/>
                  <a:pt x="5514" y="15163"/>
                </a:cubicBezTo>
                <a:cubicBezTo>
                  <a:pt x="5692" y="15126"/>
                  <a:pt x="5957" y="15334"/>
                  <a:pt x="5897" y="15455"/>
                </a:cubicBezTo>
                <a:cubicBezTo>
                  <a:pt x="5899" y="15457"/>
                  <a:pt x="5910" y="15458"/>
                  <a:pt x="5911" y="15460"/>
                </a:cubicBezTo>
                <a:cubicBezTo>
                  <a:pt x="5950" y="15519"/>
                  <a:pt x="6085" y="15556"/>
                  <a:pt x="6215" y="15543"/>
                </a:cubicBezTo>
                <a:cubicBezTo>
                  <a:pt x="6518" y="15511"/>
                  <a:pt x="7176" y="15653"/>
                  <a:pt x="7353" y="15788"/>
                </a:cubicBezTo>
                <a:cubicBezTo>
                  <a:pt x="7590" y="15970"/>
                  <a:pt x="7506" y="16075"/>
                  <a:pt x="6916" y="16335"/>
                </a:cubicBezTo>
                <a:cubicBezTo>
                  <a:pt x="6651" y="16452"/>
                  <a:pt x="6450" y="16519"/>
                  <a:pt x="6334" y="16549"/>
                </a:cubicBezTo>
                <a:cubicBezTo>
                  <a:pt x="6250" y="16607"/>
                  <a:pt x="6166" y="16683"/>
                  <a:pt x="6096" y="16770"/>
                </a:cubicBezTo>
                <a:cubicBezTo>
                  <a:pt x="5945" y="16957"/>
                  <a:pt x="5743" y="17111"/>
                  <a:pt x="5645" y="17113"/>
                </a:cubicBezTo>
                <a:cubicBezTo>
                  <a:pt x="5547" y="17115"/>
                  <a:pt x="5372" y="17185"/>
                  <a:pt x="5255" y="17268"/>
                </a:cubicBezTo>
                <a:cubicBezTo>
                  <a:pt x="5209" y="17301"/>
                  <a:pt x="5150" y="17326"/>
                  <a:pt x="5094" y="17351"/>
                </a:cubicBezTo>
                <a:cubicBezTo>
                  <a:pt x="5090" y="17353"/>
                  <a:pt x="5088" y="17357"/>
                  <a:pt x="5084" y="17358"/>
                </a:cubicBezTo>
                <a:cubicBezTo>
                  <a:pt x="5082" y="17359"/>
                  <a:pt x="5080" y="17360"/>
                  <a:pt x="5077" y="17361"/>
                </a:cubicBezTo>
                <a:cubicBezTo>
                  <a:pt x="5012" y="17388"/>
                  <a:pt x="4955" y="17403"/>
                  <a:pt x="4902" y="17409"/>
                </a:cubicBezTo>
                <a:cubicBezTo>
                  <a:pt x="4889" y="17411"/>
                  <a:pt x="4870" y="17419"/>
                  <a:pt x="4858" y="17419"/>
                </a:cubicBezTo>
                <a:cubicBezTo>
                  <a:pt x="4857" y="17419"/>
                  <a:pt x="4856" y="17419"/>
                  <a:pt x="4855" y="17419"/>
                </a:cubicBezTo>
                <a:cubicBezTo>
                  <a:pt x="4760" y="17421"/>
                  <a:pt x="4618" y="17516"/>
                  <a:pt x="4526" y="17633"/>
                </a:cubicBezTo>
                <a:cubicBezTo>
                  <a:pt x="4513" y="17652"/>
                  <a:pt x="4472" y="17694"/>
                  <a:pt x="4451" y="17720"/>
                </a:cubicBezTo>
                <a:cubicBezTo>
                  <a:pt x="4211" y="18043"/>
                  <a:pt x="3941" y="18311"/>
                  <a:pt x="3699" y="18479"/>
                </a:cubicBezTo>
                <a:cubicBezTo>
                  <a:pt x="3648" y="18516"/>
                  <a:pt x="3595" y="18559"/>
                  <a:pt x="3550" y="18583"/>
                </a:cubicBezTo>
                <a:cubicBezTo>
                  <a:pt x="3548" y="18584"/>
                  <a:pt x="3544" y="18585"/>
                  <a:pt x="3543" y="18586"/>
                </a:cubicBezTo>
                <a:cubicBezTo>
                  <a:pt x="3542" y="18586"/>
                  <a:pt x="3539" y="18585"/>
                  <a:pt x="3538" y="18586"/>
                </a:cubicBezTo>
                <a:cubicBezTo>
                  <a:pt x="3449" y="18632"/>
                  <a:pt x="3369" y="18662"/>
                  <a:pt x="3295" y="18664"/>
                </a:cubicBezTo>
                <a:cubicBezTo>
                  <a:pt x="3294" y="18664"/>
                  <a:pt x="3294" y="18664"/>
                  <a:pt x="3293" y="18664"/>
                </a:cubicBezTo>
                <a:cubicBezTo>
                  <a:pt x="3292" y="18664"/>
                  <a:pt x="3289" y="18664"/>
                  <a:pt x="3288" y="18664"/>
                </a:cubicBezTo>
                <a:cubicBezTo>
                  <a:pt x="3204" y="18664"/>
                  <a:pt x="3135" y="18677"/>
                  <a:pt x="3085" y="18702"/>
                </a:cubicBezTo>
                <a:cubicBezTo>
                  <a:pt x="3035" y="18728"/>
                  <a:pt x="3005" y="18766"/>
                  <a:pt x="3005" y="18812"/>
                </a:cubicBezTo>
                <a:cubicBezTo>
                  <a:pt x="3005" y="18938"/>
                  <a:pt x="2491" y="19314"/>
                  <a:pt x="2129" y="19495"/>
                </a:cubicBezTo>
                <a:cubicBezTo>
                  <a:pt x="2129" y="19495"/>
                  <a:pt x="2128" y="19494"/>
                  <a:pt x="2127" y="19495"/>
                </a:cubicBezTo>
                <a:cubicBezTo>
                  <a:pt x="1982" y="19587"/>
                  <a:pt x="1858" y="19674"/>
                  <a:pt x="1744" y="19755"/>
                </a:cubicBezTo>
                <a:cubicBezTo>
                  <a:pt x="1734" y="19803"/>
                  <a:pt x="1688" y="19851"/>
                  <a:pt x="1594" y="19874"/>
                </a:cubicBezTo>
                <a:cubicBezTo>
                  <a:pt x="1581" y="19877"/>
                  <a:pt x="1572" y="19887"/>
                  <a:pt x="1559" y="19891"/>
                </a:cubicBezTo>
                <a:cubicBezTo>
                  <a:pt x="1464" y="19966"/>
                  <a:pt x="1370" y="20041"/>
                  <a:pt x="1368" y="20064"/>
                </a:cubicBezTo>
                <a:cubicBezTo>
                  <a:pt x="1367" y="20071"/>
                  <a:pt x="1335" y="20097"/>
                  <a:pt x="1330" y="20107"/>
                </a:cubicBezTo>
                <a:cubicBezTo>
                  <a:pt x="1295" y="20186"/>
                  <a:pt x="1208" y="20300"/>
                  <a:pt x="1088" y="20409"/>
                </a:cubicBezTo>
                <a:cubicBezTo>
                  <a:pt x="940" y="20542"/>
                  <a:pt x="852" y="20676"/>
                  <a:pt x="828" y="20776"/>
                </a:cubicBezTo>
                <a:cubicBezTo>
                  <a:pt x="805" y="20876"/>
                  <a:pt x="847" y="20943"/>
                  <a:pt x="964" y="20943"/>
                </a:cubicBezTo>
                <a:cubicBezTo>
                  <a:pt x="1059" y="20943"/>
                  <a:pt x="1270" y="20868"/>
                  <a:pt x="1487" y="20768"/>
                </a:cubicBezTo>
                <a:cubicBezTo>
                  <a:pt x="1545" y="20742"/>
                  <a:pt x="1582" y="20710"/>
                  <a:pt x="1639" y="20681"/>
                </a:cubicBezTo>
                <a:cubicBezTo>
                  <a:pt x="1794" y="20509"/>
                  <a:pt x="2098" y="20305"/>
                  <a:pt x="2512" y="20127"/>
                </a:cubicBezTo>
                <a:cubicBezTo>
                  <a:pt x="2753" y="20023"/>
                  <a:pt x="3263" y="19691"/>
                  <a:pt x="3648" y="19385"/>
                </a:cubicBezTo>
                <a:cubicBezTo>
                  <a:pt x="4032" y="19080"/>
                  <a:pt x="4573" y="18728"/>
                  <a:pt x="4851" y="18605"/>
                </a:cubicBezTo>
                <a:cubicBezTo>
                  <a:pt x="5128" y="18483"/>
                  <a:pt x="5603" y="18172"/>
                  <a:pt x="5904" y="17915"/>
                </a:cubicBezTo>
                <a:cubicBezTo>
                  <a:pt x="6205" y="17658"/>
                  <a:pt x="6617" y="17370"/>
                  <a:pt x="6820" y="17271"/>
                </a:cubicBezTo>
                <a:cubicBezTo>
                  <a:pt x="7023" y="17172"/>
                  <a:pt x="7402" y="16887"/>
                  <a:pt x="7659" y="16636"/>
                </a:cubicBezTo>
                <a:cubicBezTo>
                  <a:pt x="8052" y="16253"/>
                  <a:pt x="8146" y="16201"/>
                  <a:pt x="8257" y="16328"/>
                </a:cubicBezTo>
                <a:cubicBezTo>
                  <a:pt x="8263" y="16335"/>
                  <a:pt x="8265" y="16345"/>
                  <a:pt x="8271" y="16352"/>
                </a:cubicBezTo>
                <a:cubicBezTo>
                  <a:pt x="8286" y="16342"/>
                  <a:pt x="8294" y="16333"/>
                  <a:pt x="8310" y="16323"/>
                </a:cubicBezTo>
                <a:cubicBezTo>
                  <a:pt x="8292" y="16244"/>
                  <a:pt x="8341" y="16160"/>
                  <a:pt x="8485" y="15975"/>
                </a:cubicBezTo>
                <a:cubicBezTo>
                  <a:pt x="8711" y="15686"/>
                  <a:pt x="8836" y="15611"/>
                  <a:pt x="8957" y="15684"/>
                </a:cubicBezTo>
                <a:cubicBezTo>
                  <a:pt x="8981" y="15698"/>
                  <a:pt x="9093" y="15628"/>
                  <a:pt x="9210" y="15528"/>
                </a:cubicBezTo>
                <a:cubicBezTo>
                  <a:pt x="9413" y="15354"/>
                  <a:pt x="9433" y="15356"/>
                  <a:pt x="9623" y="15555"/>
                </a:cubicBezTo>
                <a:cubicBezTo>
                  <a:pt x="9815" y="15756"/>
                  <a:pt x="9814" y="15768"/>
                  <a:pt x="9623" y="15968"/>
                </a:cubicBezTo>
                <a:cubicBezTo>
                  <a:pt x="9514" y="16082"/>
                  <a:pt x="9361" y="16177"/>
                  <a:pt x="9282" y="16177"/>
                </a:cubicBezTo>
                <a:cubicBezTo>
                  <a:pt x="9203" y="16177"/>
                  <a:pt x="9088" y="16264"/>
                  <a:pt x="9027" y="16371"/>
                </a:cubicBezTo>
                <a:cubicBezTo>
                  <a:pt x="9005" y="16411"/>
                  <a:pt x="8982" y="16434"/>
                  <a:pt x="8957" y="16464"/>
                </a:cubicBezTo>
                <a:cubicBezTo>
                  <a:pt x="9007" y="16689"/>
                  <a:pt x="8892" y="17041"/>
                  <a:pt x="8633" y="17368"/>
                </a:cubicBezTo>
                <a:cubicBezTo>
                  <a:pt x="8497" y="17539"/>
                  <a:pt x="8311" y="17912"/>
                  <a:pt x="8221" y="18197"/>
                </a:cubicBezTo>
                <a:cubicBezTo>
                  <a:pt x="7781" y="19593"/>
                  <a:pt x="7610" y="20311"/>
                  <a:pt x="7614" y="20737"/>
                </a:cubicBezTo>
                <a:cubicBezTo>
                  <a:pt x="7617" y="20993"/>
                  <a:pt x="7604" y="21249"/>
                  <a:pt x="7586" y="21306"/>
                </a:cubicBezTo>
                <a:cubicBezTo>
                  <a:pt x="7572" y="21352"/>
                  <a:pt x="7621" y="21475"/>
                  <a:pt x="7675" y="21588"/>
                </a:cubicBezTo>
                <a:cubicBezTo>
                  <a:pt x="7680" y="21588"/>
                  <a:pt x="7684" y="21589"/>
                  <a:pt x="7689" y="21590"/>
                </a:cubicBezTo>
                <a:cubicBezTo>
                  <a:pt x="7741" y="21587"/>
                  <a:pt x="7791" y="21573"/>
                  <a:pt x="7838" y="21537"/>
                </a:cubicBezTo>
                <a:cubicBezTo>
                  <a:pt x="7909" y="21482"/>
                  <a:pt x="8006" y="21278"/>
                  <a:pt x="8102" y="21038"/>
                </a:cubicBezTo>
                <a:cubicBezTo>
                  <a:pt x="8145" y="20917"/>
                  <a:pt x="8146" y="20905"/>
                  <a:pt x="8200" y="20751"/>
                </a:cubicBezTo>
                <a:cubicBezTo>
                  <a:pt x="8275" y="20542"/>
                  <a:pt x="8347" y="20312"/>
                  <a:pt x="8397" y="20105"/>
                </a:cubicBezTo>
                <a:cubicBezTo>
                  <a:pt x="8430" y="19966"/>
                  <a:pt x="8437" y="19874"/>
                  <a:pt x="8450" y="19774"/>
                </a:cubicBezTo>
                <a:cubicBezTo>
                  <a:pt x="8458" y="19716"/>
                  <a:pt x="8478" y="19637"/>
                  <a:pt x="8478" y="19592"/>
                </a:cubicBezTo>
                <a:cubicBezTo>
                  <a:pt x="8479" y="19516"/>
                  <a:pt x="8511" y="19424"/>
                  <a:pt x="8537" y="19334"/>
                </a:cubicBezTo>
                <a:cubicBezTo>
                  <a:pt x="8549" y="19290"/>
                  <a:pt x="8549" y="19249"/>
                  <a:pt x="8567" y="19203"/>
                </a:cubicBezTo>
                <a:cubicBezTo>
                  <a:pt x="8624" y="19062"/>
                  <a:pt x="8706" y="18916"/>
                  <a:pt x="8810" y="18770"/>
                </a:cubicBezTo>
                <a:cubicBezTo>
                  <a:pt x="8992" y="18516"/>
                  <a:pt x="9194" y="18114"/>
                  <a:pt x="9259" y="17871"/>
                </a:cubicBezTo>
                <a:cubicBezTo>
                  <a:pt x="9298" y="17722"/>
                  <a:pt x="9357" y="17589"/>
                  <a:pt x="9436" y="17473"/>
                </a:cubicBezTo>
                <a:cubicBezTo>
                  <a:pt x="9471" y="17422"/>
                  <a:pt x="9526" y="17382"/>
                  <a:pt x="9569" y="17336"/>
                </a:cubicBezTo>
                <a:cubicBezTo>
                  <a:pt x="9623" y="17279"/>
                  <a:pt x="9666" y="17214"/>
                  <a:pt x="9733" y="17166"/>
                </a:cubicBezTo>
                <a:cubicBezTo>
                  <a:pt x="9737" y="17164"/>
                  <a:pt x="9738" y="17164"/>
                  <a:pt x="9742" y="17161"/>
                </a:cubicBezTo>
                <a:cubicBezTo>
                  <a:pt x="9744" y="17160"/>
                  <a:pt x="9745" y="17158"/>
                  <a:pt x="9747" y="17157"/>
                </a:cubicBezTo>
                <a:cubicBezTo>
                  <a:pt x="9951" y="17009"/>
                  <a:pt x="10116" y="16822"/>
                  <a:pt x="10116" y="16736"/>
                </a:cubicBezTo>
                <a:cubicBezTo>
                  <a:pt x="10116" y="16637"/>
                  <a:pt x="10194" y="16431"/>
                  <a:pt x="10293" y="16221"/>
                </a:cubicBezTo>
                <a:cubicBezTo>
                  <a:pt x="10309" y="16184"/>
                  <a:pt x="10323" y="16155"/>
                  <a:pt x="10340" y="16119"/>
                </a:cubicBezTo>
                <a:cubicBezTo>
                  <a:pt x="10452" y="15879"/>
                  <a:pt x="10592" y="15650"/>
                  <a:pt x="10709" y="15557"/>
                </a:cubicBezTo>
                <a:cubicBezTo>
                  <a:pt x="10802" y="15484"/>
                  <a:pt x="10882" y="15369"/>
                  <a:pt x="10882" y="15300"/>
                </a:cubicBezTo>
                <a:cubicBezTo>
                  <a:pt x="10882" y="15190"/>
                  <a:pt x="10971" y="15077"/>
                  <a:pt x="11083" y="15001"/>
                </a:cubicBezTo>
                <a:cubicBezTo>
                  <a:pt x="11086" y="14998"/>
                  <a:pt x="11087" y="14995"/>
                  <a:pt x="11090" y="14993"/>
                </a:cubicBezTo>
                <a:cubicBezTo>
                  <a:pt x="11093" y="14991"/>
                  <a:pt x="11096" y="14993"/>
                  <a:pt x="11099" y="14991"/>
                </a:cubicBezTo>
                <a:cubicBezTo>
                  <a:pt x="11202" y="14910"/>
                  <a:pt x="11315" y="14860"/>
                  <a:pt x="11361" y="14903"/>
                </a:cubicBezTo>
                <a:cubicBezTo>
                  <a:pt x="11404" y="14944"/>
                  <a:pt x="11669" y="14982"/>
                  <a:pt x="11952" y="14988"/>
                </a:cubicBezTo>
                <a:cubicBezTo>
                  <a:pt x="12465" y="15001"/>
                  <a:pt x="12467" y="15000"/>
                  <a:pt x="12457" y="15353"/>
                </a:cubicBezTo>
                <a:cubicBezTo>
                  <a:pt x="12453" y="15455"/>
                  <a:pt x="12427" y="15535"/>
                  <a:pt x="12417" y="15633"/>
                </a:cubicBezTo>
                <a:cubicBezTo>
                  <a:pt x="12459" y="15715"/>
                  <a:pt x="12441" y="15833"/>
                  <a:pt x="12368" y="16072"/>
                </a:cubicBezTo>
                <a:cubicBezTo>
                  <a:pt x="12446" y="16334"/>
                  <a:pt x="12480" y="16604"/>
                  <a:pt x="12396" y="16653"/>
                </a:cubicBezTo>
                <a:cubicBezTo>
                  <a:pt x="12333" y="16690"/>
                  <a:pt x="12343" y="16768"/>
                  <a:pt x="12417" y="16853"/>
                </a:cubicBezTo>
                <a:cubicBezTo>
                  <a:pt x="12506" y="16955"/>
                  <a:pt x="12505" y="17049"/>
                  <a:pt x="12417" y="17205"/>
                </a:cubicBezTo>
                <a:cubicBezTo>
                  <a:pt x="12388" y="17256"/>
                  <a:pt x="12378" y="17258"/>
                  <a:pt x="12354" y="17293"/>
                </a:cubicBezTo>
                <a:cubicBezTo>
                  <a:pt x="12359" y="17310"/>
                  <a:pt x="12377" y="17323"/>
                  <a:pt x="12379" y="17341"/>
                </a:cubicBezTo>
                <a:cubicBezTo>
                  <a:pt x="12406" y="17413"/>
                  <a:pt x="12428" y="17496"/>
                  <a:pt x="12447" y="17592"/>
                </a:cubicBezTo>
                <a:cubicBezTo>
                  <a:pt x="12490" y="17805"/>
                  <a:pt x="12726" y="18239"/>
                  <a:pt x="12966" y="18608"/>
                </a:cubicBezTo>
                <a:cubicBezTo>
                  <a:pt x="13123" y="18858"/>
                  <a:pt x="13366" y="19102"/>
                  <a:pt x="13629" y="19310"/>
                </a:cubicBezTo>
                <a:cubicBezTo>
                  <a:pt x="13938" y="19519"/>
                  <a:pt x="14260" y="19693"/>
                  <a:pt x="14573" y="19784"/>
                </a:cubicBezTo>
                <a:cubicBezTo>
                  <a:pt x="14680" y="19815"/>
                  <a:pt x="14779" y="19819"/>
                  <a:pt x="14881" y="19835"/>
                </a:cubicBezTo>
                <a:cubicBezTo>
                  <a:pt x="15155" y="19878"/>
                  <a:pt x="15413" y="19886"/>
                  <a:pt x="15622" y="19811"/>
                </a:cubicBezTo>
                <a:cubicBezTo>
                  <a:pt x="16049" y="19657"/>
                  <a:pt x="15989" y="19413"/>
                  <a:pt x="15503" y="19327"/>
                </a:cubicBezTo>
                <a:cubicBezTo>
                  <a:pt x="15277" y="19287"/>
                  <a:pt x="14909" y="19145"/>
                  <a:pt x="14685" y="19011"/>
                </a:cubicBezTo>
                <a:cubicBezTo>
                  <a:pt x="14461" y="18877"/>
                  <a:pt x="14208" y="18768"/>
                  <a:pt x="14124" y="18768"/>
                </a:cubicBezTo>
                <a:cubicBezTo>
                  <a:pt x="13955" y="18768"/>
                  <a:pt x="13678" y="18493"/>
                  <a:pt x="13667" y="18314"/>
                </a:cubicBezTo>
                <a:cubicBezTo>
                  <a:pt x="13646" y="17985"/>
                  <a:pt x="13471" y="17416"/>
                  <a:pt x="13361" y="17329"/>
                </a:cubicBezTo>
                <a:cubicBezTo>
                  <a:pt x="13277" y="17263"/>
                  <a:pt x="13232" y="16724"/>
                  <a:pt x="13232" y="15701"/>
                </a:cubicBezTo>
                <a:lnTo>
                  <a:pt x="13232" y="14169"/>
                </a:lnTo>
                <a:lnTo>
                  <a:pt x="13671" y="14160"/>
                </a:lnTo>
                <a:cubicBezTo>
                  <a:pt x="13693" y="14159"/>
                  <a:pt x="13720" y="14164"/>
                  <a:pt x="13744" y="14164"/>
                </a:cubicBezTo>
                <a:cubicBezTo>
                  <a:pt x="13587" y="13973"/>
                  <a:pt x="13804" y="13641"/>
                  <a:pt x="14005" y="13800"/>
                </a:cubicBezTo>
                <a:cubicBezTo>
                  <a:pt x="14091" y="13868"/>
                  <a:pt x="14164" y="13886"/>
                  <a:pt x="14164" y="13841"/>
                </a:cubicBezTo>
                <a:cubicBezTo>
                  <a:pt x="14164" y="13797"/>
                  <a:pt x="14260" y="13844"/>
                  <a:pt x="14379" y="13946"/>
                </a:cubicBezTo>
                <a:cubicBezTo>
                  <a:pt x="14498" y="14048"/>
                  <a:pt x="14568" y="14171"/>
                  <a:pt x="14536" y="14220"/>
                </a:cubicBezTo>
                <a:cubicBezTo>
                  <a:pt x="14514" y="14253"/>
                  <a:pt x="14466" y="14277"/>
                  <a:pt x="14400" y="14291"/>
                </a:cubicBezTo>
                <a:cubicBezTo>
                  <a:pt x="14577" y="14355"/>
                  <a:pt x="14711" y="14433"/>
                  <a:pt x="14711" y="14500"/>
                </a:cubicBezTo>
                <a:cubicBezTo>
                  <a:pt x="14711" y="14538"/>
                  <a:pt x="14835" y="14577"/>
                  <a:pt x="14986" y="14585"/>
                </a:cubicBezTo>
                <a:cubicBezTo>
                  <a:pt x="15370" y="14606"/>
                  <a:pt x="15525" y="14759"/>
                  <a:pt x="15694" y="15270"/>
                </a:cubicBezTo>
                <a:cubicBezTo>
                  <a:pt x="15774" y="15513"/>
                  <a:pt x="16003" y="15916"/>
                  <a:pt x="16203" y="16167"/>
                </a:cubicBezTo>
                <a:cubicBezTo>
                  <a:pt x="16387" y="16398"/>
                  <a:pt x="16477" y="16523"/>
                  <a:pt x="16512" y="16683"/>
                </a:cubicBezTo>
                <a:cubicBezTo>
                  <a:pt x="16692" y="16806"/>
                  <a:pt x="17019" y="17283"/>
                  <a:pt x="17154" y="17611"/>
                </a:cubicBezTo>
                <a:cubicBezTo>
                  <a:pt x="17266" y="17730"/>
                  <a:pt x="17354" y="17817"/>
                  <a:pt x="17558" y="18063"/>
                </a:cubicBezTo>
                <a:cubicBezTo>
                  <a:pt x="18449" y="19138"/>
                  <a:pt x="18866" y="19673"/>
                  <a:pt x="18866" y="19735"/>
                </a:cubicBezTo>
                <a:cubicBezTo>
                  <a:pt x="18866" y="19768"/>
                  <a:pt x="18926" y="19840"/>
                  <a:pt x="19011" y="19927"/>
                </a:cubicBezTo>
                <a:cubicBezTo>
                  <a:pt x="19024" y="19917"/>
                  <a:pt x="19035" y="19914"/>
                  <a:pt x="19049" y="19901"/>
                </a:cubicBezTo>
                <a:cubicBezTo>
                  <a:pt x="19129" y="19825"/>
                  <a:pt x="19218" y="19872"/>
                  <a:pt x="19345" y="20056"/>
                </a:cubicBezTo>
                <a:cubicBezTo>
                  <a:pt x="19446" y="20201"/>
                  <a:pt x="19831" y="20467"/>
                  <a:pt x="20202" y="20644"/>
                </a:cubicBezTo>
                <a:cubicBezTo>
                  <a:pt x="20518" y="20796"/>
                  <a:pt x="20683" y="20880"/>
                  <a:pt x="20744" y="20943"/>
                </a:cubicBezTo>
                <a:cubicBezTo>
                  <a:pt x="21054" y="21012"/>
                  <a:pt x="21384" y="21024"/>
                  <a:pt x="21448" y="20926"/>
                </a:cubicBezTo>
                <a:cubicBezTo>
                  <a:pt x="21559" y="20756"/>
                  <a:pt x="20882" y="20253"/>
                  <a:pt x="20252" y="20037"/>
                </a:cubicBezTo>
                <a:cubicBezTo>
                  <a:pt x="19876" y="19908"/>
                  <a:pt x="19672" y="19763"/>
                  <a:pt x="19553" y="19543"/>
                </a:cubicBezTo>
                <a:cubicBezTo>
                  <a:pt x="19461" y="19372"/>
                  <a:pt x="19122" y="18968"/>
                  <a:pt x="18799" y="18644"/>
                </a:cubicBezTo>
                <a:cubicBezTo>
                  <a:pt x="18475" y="18321"/>
                  <a:pt x="18210" y="17983"/>
                  <a:pt x="18210" y="17893"/>
                </a:cubicBezTo>
                <a:cubicBezTo>
                  <a:pt x="18210" y="17618"/>
                  <a:pt x="18196" y="17594"/>
                  <a:pt x="17582" y="16909"/>
                </a:cubicBezTo>
                <a:cubicBezTo>
                  <a:pt x="17253" y="16542"/>
                  <a:pt x="16935" y="16122"/>
                  <a:pt x="16874" y="15975"/>
                </a:cubicBezTo>
                <a:cubicBezTo>
                  <a:pt x="16619" y="15368"/>
                  <a:pt x="16504" y="15172"/>
                  <a:pt x="16164" y="14767"/>
                </a:cubicBezTo>
                <a:cubicBezTo>
                  <a:pt x="15967" y="14533"/>
                  <a:pt x="15794" y="14218"/>
                  <a:pt x="15781" y="14067"/>
                </a:cubicBezTo>
                <a:cubicBezTo>
                  <a:pt x="15762" y="13855"/>
                  <a:pt x="15712" y="13806"/>
                  <a:pt x="15561" y="13851"/>
                </a:cubicBezTo>
                <a:cubicBezTo>
                  <a:pt x="15440" y="13887"/>
                  <a:pt x="15339" y="13847"/>
                  <a:pt x="15297" y="13744"/>
                </a:cubicBezTo>
                <a:cubicBezTo>
                  <a:pt x="15260" y="13652"/>
                  <a:pt x="15096" y="13513"/>
                  <a:pt x="14933" y="13433"/>
                </a:cubicBezTo>
                <a:cubicBezTo>
                  <a:pt x="14769" y="13353"/>
                  <a:pt x="14636" y="13203"/>
                  <a:pt x="14634" y="13100"/>
                </a:cubicBezTo>
                <a:cubicBezTo>
                  <a:pt x="14629" y="12869"/>
                  <a:pt x="14923" y="12534"/>
                  <a:pt x="15059" y="12614"/>
                </a:cubicBezTo>
                <a:cubicBezTo>
                  <a:pt x="15114" y="12646"/>
                  <a:pt x="15215" y="12627"/>
                  <a:pt x="15288" y="12572"/>
                </a:cubicBezTo>
                <a:cubicBezTo>
                  <a:pt x="15360" y="12518"/>
                  <a:pt x="15766" y="12413"/>
                  <a:pt x="16187" y="12339"/>
                </a:cubicBezTo>
                <a:cubicBezTo>
                  <a:pt x="17062" y="12186"/>
                  <a:pt x="17238" y="12073"/>
                  <a:pt x="17273" y="11646"/>
                </a:cubicBezTo>
                <a:cubicBezTo>
                  <a:pt x="17287" y="11479"/>
                  <a:pt x="17328" y="11295"/>
                  <a:pt x="17362" y="11243"/>
                </a:cubicBezTo>
                <a:cubicBezTo>
                  <a:pt x="17543" y="10965"/>
                  <a:pt x="16807" y="10578"/>
                  <a:pt x="15804" y="10424"/>
                </a:cubicBezTo>
                <a:cubicBezTo>
                  <a:pt x="15330" y="10351"/>
                  <a:pt x="15000" y="10293"/>
                  <a:pt x="14928" y="10266"/>
                </a:cubicBezTo>
                <a:cubicBezTo>
                  <a:pt x="14898" y="10254"/>
                  <a:pt x="14841" y="10250"/>
                  <a:pt x="14799" y="10256"/>
                </a:cubicBezTo>
                <a:cubicBezTo>
                  <a:pt x="14691" y="10271"/>
                  <a:pt x="14272" y="9750"/>
                  <a:pt x="14272" y="9600"/>
                </a:cubicBezTo>
                <a:cubicBezTo>
                  <a:pt x="14272" y="9531"/>
                  <a:pt x="14371" y="9387"/>
                  <a:pt x="14491" y="9284"/>
                </a:cubicBezTo>
                <a:cubicBezTo>
                  <a:pt x="14611" y="9181"/>
                  <a:pt x="14711" y="9036"/>
                  <a:pt x="14711" y="8958"/>
                </a:cubicBezTo>
                <a:cubicBezTo>
                  <a:pt x="14711" y="8881"/>
                  <a:pt x="14758" y="8736"/>
                  <a:pt x="14816" y="8637"/>
                </a:cubicBezTo>
                <a:cubicBezTo>
                  <a:pt x="15056" y="8230"/>
                  <a:pt x="15287" y="7370"/>
                  <a:pt x="15369" y="6591"/>
                </a:cubicBezTo>
                <a:cubicBezTo>
                  <a:pt x="15417" y="6135"/>
                  <a:pt x="15544" y="5574"/>
                  <a:pt x="15650" y="5346"/>
                </a:cubicBezTo>
                <a:cubicBezTo>
                  <a:pt x="15901" y="4805"/>
                  <a:pt x="15924" y="4725"/>
                  <a:pt x="15986" y="4058"/>
                </a:cubicBezTo>
                <a:cubicBezTo>
                  <a:pt x="16015" y="3748"/>
                  <a:pt x="16158" y="3225"/>
                  <a:pt x="16304" y="2896"/>
                </a:cubicBezTo>
                <a:cubicBezTo>
                  <a:pt x="16450" y="2567"/>
                  <a:pt x="16570" y="2182"/>
                  <a:pt x="16570" y="2043"/>
                </a:cubicBezTo>
                <a:cubicBezTo>
                  <a:pt x="16570" y="1869"/>
                  <a:pt x="16701" y="1697"/>
                  <a:pt x="16993" y="1494"/>
                </a:cubicBezTo>
                <a:cubicBezTo>
                  <a:pt x="17466" y="1164"/>
                  <a:pt x="18210" y="296"/>
                  <a:pt x="18210" y="72"/>
                </a:cubicBezTo>
                <a:cubicBezTo>
                  <a:pt x="18210" y="10"/>
                  <a:pt x="18164" y="-10"/>
                  <a:pt x="18084" y="4"/>
                </a:cubicBezTo>
                <a:close/>
                <a:moveTo>
                  <a:pt x="9436" y="2546"/>
                </a:moveTo>
                <a:cubicBezTo>
                  <a:pt x="9425" y="2547"/>
                  <a:pt x="9413" y="2548"/>
                  <a:pt x="9401" y="2549"/>
                </a:cubicBezTo>
                <a:cubicBezTo>
                  <a:pt x="9397" y="2585"/>
                  <a:pt x="9402" y="2617"/>
                  <a:pt x="9422" y="2636"/>
                </a:cubicBezTo>
                <a:cubicBezTo>
                  <a:pt x="9438" y="2651"/>
                  <a:pt x="9483" y="2642"/>
                  <a:pt x="9541" y="2619"/>
                </a:cubicBezTo>
                <a:cubicBezTo>
                  <a:pt x="9534" y="2612"/>
                  <a:pt x="9524" y="2616"/>
                  <a:pt x="9518" y="2607"/>
                </a:cubicBezTo>
                <a:cubicBezTo>
                  <a:pt x="9503" y="2584"/>
                  <a:pt x="9469" y="2563"/>
                  <a:pt x="9436" y="2546"/>
                </a:cubicBezTo>
                <a:close/>
                <a:moveTo>
                  <a:pt x="9978" y="3263"/>
                </a:moveTo>
                <a:cubicBezTo>
                  <a:pt x="9929" y="3281"/>
                  <a:pt x="9885" y="3295"/>
                  <a:pt x="9843" y="3329"/>
                </a:cubicBezTo>
                <a:cubicBezTo>
                  <a:pt x="9809" y="3384"/>
                  <a:pt x="9827" y="3428"/>
                  <a:pt x="9889" y="3428"/>
                </a:cubicBezTo>
                <a:cubicBezTo>
                  <a:pt x="9953" y="3428"/>
                  <a:pt x="10006" y="3383"/>
                  <a:pt x="10006" y="3326"/>
                </a:cubicBezTo>
                <a:cubicBezTo>
                  <a:pt x="10006" y="3293"/>
                  <a:pt x="9990" y="3282"/>
                  <a:pt x="9978" y="3263"/>
                </a:cubicBezTo>
                <a:close/>
                <a:moveTo>
                  <a:pt x="14860" y="4233"/>
                </a:moveTo>
                <a:cubicBezTo>
                  <a:pt x="15157" y="4256"/>
                  <a:pt x="15185" y="4491"/>
                  <a:pt x="15028" y="5059"/>
                </a:cubicBezTo>
                <a:cubicBezTo>
                  <a:pt x="14971" y="5267"/>
                  <a:pt x="14916" y="5414"/>
                  <a:pt x="14853" y="5519"/>
                </a:cubicBezTo>
                <a:cubicBezTo>
                  <a:pt x="14911" y="5581"/>
                  <a:pt x="14912" y="5616"/>
                  <a:pt x="14792" y="5660"/>
                </a:cubicBezTo>
                <a:cubicBezTo>
                  <a:pt x="14654" y="5710"/>
                  <a:pt x="14591" y="5925"/>
                  <a:pt x="14615" y="6092"/>
                </a:cubicBezTo>
                <a:cubicBezTo>
                  <a:pt x="14654" y="6147"/>
                  <a:pt x="14714" y="6188"/>
                  <a:pt x="14813" y="6231"/>
                </a:cubicBezTo>
                <a:lnTo>
                  <a:pt x="15094" y="6350"/>
                </a:lnTo>
                <a:lnTo>
                  <a:pt x="14846" y="6540"/>
                </a:lnTo>
                <a:cubicBezTo>
                  <a:pt x="14644" y="6695"/>
                  <a:pt x="14603" y="6831"/>
                  <a:pt x="14601" y="7325"/>
                </a:cubicBezTo>
                <a:cubicBezTo>
                  <a:pt x="14601" y="7328"/>
                  <a:pt x="14601" y="7329"/>
                  <a:pt x="14601" y="7332"/>
                </a:cubicBezTo>
                <a:cubicBezTo>
                  <a:pt x="14601" y="7333"/>
                  <a:pt x="14601" y="7333"/>
                  <a:pt x="14601" y="7334"/>
                </a:cubicBezTo>
                <a:cubicBezTo>
                  <a:pt x="14600" y="7664"/>
                  <a:pt x="14578" y="7873"/>
                  <a:pt x="14540" y="8042"/>
                </a:cubicBezTo>
                <a:cubicBezTo>
                  <a:pt x="14535" y="8073"/>
                  <a:pt x="14534" y="8152"/>
                  <a:pt x="14529" y="8173"/>
                </a:cubicBezTo>
                <a:cubicBezTo>
                  <a:pt x="14525" y="8184"/>
                  <a:pt x="14506" y="8198"/>
                  <a:pt x="14500" y="8209"/>
                </a:cubicBezTo>
                <a:cubicBezTo>
                  <a:pt x="14480" y="8255"/>
                  <a:pt x="14445" y="8288"/>
                  <a:pt x="14416" y="8324"/>
                </a:cubicBezTo>
                <a:cubicBezTo>
                  <a:pt x="14399" y="8341"/>
                  <a:pt x="14393" y="8357"/>
                  <a:pt x="14372" y="8375"/>
                </a:cubicBezTo>
                <a:cubicBezTo>
                  <a:pt x="14315" y="8429"/>
                  <a:pt x="14235" y="8478"/>
                  <a:pt x="14145" y="8521"/>
                </a:cubicBezTo>
                <a:cubicBezTo>
                  <a:pt x="14111" y="8539"/>
                  <a:pt x="14083" y="8555"/>
                  <a:pt x="14047" y="8572"/>
                </a:cubicBezTo>
                <a:cubicBezTo>
                  <a:pt x="14034" y="8577"/>
                  <a:pt x="14026" y="8583"/>
                  <a:pt x="14012" y="8589"/>
                </a:cubicBezTo>
                <a:cubicBezTo>
                  <a:pt x="13996" y="8595"/>
                  <a:pt x="13991" y="8592"/>
                  <a:pt x="13975" y="8598"/>
                </a:cubicBezTo>
                <a:cubicBezTo>
                  <a:pt x="13876" y="8638"/>
                  <a:pt x="13787" y="8661"/>
                  <a:pt x="13704" y="8669"/>
                </a:cubicBezTo>
                <a:cubicBezTo>
                  <a:pt x="13610" y="8692"/>
                  <a:pt x="13469" y="8743"/>
                  <a:pt x="13438" y="8737"/>
                </a:cubicBezTo>
                <a:cubicBezTo>
                  <a:pt x="13369" y="8723"/>
                  <a:pt x="13286" y="8782"/>
                  <a:pt x="13251" y="8868"/>
                </a:cubicBezTo>
                <a:cubicBezTo>
                  <a:pt x="13169" y="9069"/>
                  <a:pt x="13023" y="9070"/>
                  <a:pt x="12847" y="8868"/>
                </a:cubicBezTo>
                <a:cubicBezTo>
                  <a:pt x="12835" y="8854"/>
                  <a:pt x="12828" y="8830"/>
                  <a:pt x="12819" y="8812"/>
                </a:cubicBezTo>
                <a:cubicBezTo>
                  <a:pt x="12807" y="8796"/>
                  <a:pt x="12789" y="8786"/>
                  <a:pt x="12781" y="8766"/>
                </a:cubicBezTo>
                <a:cubicBezTo>
                  <a:pt x="12769" y="8735"/>
                  <a:pt x="12769" y="8659"/>
                  <a:pt x="12765" y="8598"/>
                </a:cubicBezTo>
                <a:cubicBezTo>
                  <a:pt x="12763" y="8579"/>
                  <a:pt x="12759" y="8564"/>
                  <a:pt x="12758" y="8542"/>
                </a:cubicBezTo>
                <a:cubicBezTo>
                  <a:pt x="12753" y="8375"/>
                  <a:pt x="12771" y="8169"/>
                  <a:pt x="12800" y="7930"/>
                </a:cubicBezTo>
                <a:cubicBezTo>
                  <a:pt x="12804" y="7886"/>
                  <a:pt x="12802" y="7876"/>
                  <a:pt x="12807" y="7828"/>
                </a:cubicBezTo>
                <a:cubicBezTo>
                  <a:pt x="12846" y="7474"/>
                  <a:pt x="12897" y="7257"/>
                  <a:pt x="12949" y="7118"/>
                </a:cubicBezTo>
                <a:cubicBezTo>
                  <a:pt x="12950" y="7117"/>
                  <a:pt x="12949" y="7112"/>
                  <a:pt x="12949" y="7111"/>
                </a:cubicBezTo>
                <a:cubicBezTo>
                  <a:pt x="12944" y="7037"/>
                  <a:pt x="12938" y="7029"/>
                  <a:pt x="12933" y="6941"/>
                </a:cubicBezTo>
                <a:cubicBezTo>
                  <a:pt x="12883" y="6111"/>
                  <a:pt x="12906" y="5909"/>
                  <a:pt x="13087" y="5572"/>
                </a:cubicBezTo>
                <a:cubicBezTo>
                  <a:pt x="13142" y="5470"/>
                  <a:pt x="13200" y="5403"/>
                  <a:pt x="13258" y="5344"/>
                </a:cubicBezTo>
                <a:cubicBezTo>
                  <a:pt x="13254" y="5283"/>
                  <a:pt x="13268" y="5217"/>
                  <a:pt x="13328" y="5140"/>
                </a:cubicBezTo>
                <a:cubicBezTo>
                  <a:pt x="13329" y="5138"/>
                  <a:pt x="13331" y="5139"/>
                  <a:pt x="13333" y="5137"/>
                </a:cubicBezTo>
                <a:cubicBezTo>
                  <a:pt x="13331" y="5081"/>
                  <a:pt x="13330" y="5021"/>
                  <a:pt x="13347" y="4948"/>
                </a:cubicBezTo>
                <a:cubicBezTo>
                  <a:pt x="13440" y="4525"/>
                  <a:pt x="13588" y="4390"/>
                  <a:pt x="13671" y="4617"/>
                </a:cubicBezTo>
                <a:cubicBezTo>
                  <a:pt x="13864" y="4480"/>
                  <a:pt x="14161" y="4340"/>
                  <a:pt x="14470" y="4274"/>
                </a:cubicBezTo>
                <a:cubicBezTo>
                  <a:pt x="14632" y="4240"/>
                  <a:pt x="14761" y="4225"/>
                  <a:pt x="14860" y="4233"/>
                </a:cubicBezTo>
                <a:close/>
                <a:moveTo>
                  <a:pt x="14792" y="5854"/>
                </a:moveTo>
                <a:cubicBezTo>
                  <a:pt x="14823" y="5861"/>
                  <a:pt x="14850" y="5881"/>
                  <a:pt x="14867" y="5908"/>
                </a:cubicBezTo>
                <a:cubicBezTo>
                  <a:pt x="14902" y="5962"/>
                  <a:pt x="14887" y="6032"/>
                  <a:pt x="14830" y="6066"/>
                </a:cubicBezTo>
                <a:cubicBezTo>
                  <a:pt x="14773" y="6099"/>
                  <a:pt x="14697" y="6083"/>
                  <a:pt x="14662" y="6029"/>
                </a:cubicBezTo>
                <a:cubicBezTo>
                  <a:pt x="14626" y="5975"/>
                  <a:pt x="14642" y="5905"/>
                  <a:pt x="14699" y="5871"/>
                </a:cubicBezTo>
                <a:cubicBezTo>
                  <a:pt x="14728" y="5854"/>
                  <a:pt x="14762" y="5847"/>
                  <a:pt x="14792" y="5854"/>
                </a:cubicBezTo>
                <a:close/>
                <a:moveTo>
                  <a:pt x="2281" y="13015"/>
                </a:moveTo>
                <a:cubicBezTo>
                  <a:pt x="2279" y="13045"/>
                  <a:pt x="2280" y="13076"/>
                  <a:pt x="2274" y="13107"/>
                </a:cubicBezTo>
                <a:cubicBezTo>
                  <a:pt x="2271" y="13124"/>
                  <a:pt x="2276" y="13130"/>
                  <a:pt x="2274" y="13146"/>
                </a:cubicBezTo>
                <a:cubicBezTo>
                  <a:pt x="2295" y="13121"/>
                  <a:pt x="2306" y="13076"/>
                  <a:pt x="2281" y="13015"/>
                </a:cubicBezTo>
                <a:close/>
                <a:moveTo>
                  <a:pt x="2335" y="13396"/>
                </a:moveTo>
                <a:cubicBezTo>
                  <a:pt x="2328" y="13386"/>
                  <a:pt x="2295" y="13399"/>
                  <a:pt x="2274" y="13401"/>
                </a:cubicBezTo>
                <a:cubicBezTo>
                  <a:pt x="2282" y="13430"/>
                  <a:pt x="2300" y="13450"/>
                  <a:pt x="2314" y="13474"/>
                </a:cubicBezTo>
                <a:cubicBezTo>
                  <a:pt x="2321" y="13446"/>
                  <a:pt x="2342" y="13408"/>
                  <a:pt x="2335" y="13396"/>
                </a:cubicBezTo>
                <a:close/>
                <a:moveTo>
                  <a:pt x="2734" y="14048"/>
                </a:moveTo>
                <a:cubicBezTo>
                  <a:pt x="2771" y="14103"/>
                  <a:pt x="2797" y="14158"/>
                  <a:pt x="2844" y="14218"/>
                </a:cubicBezTo>
                <a:cubicBezTo>
                  <a:pt x="2855" y="14135"/>
                  <a:pt x="2815" y="14078"/>
                  <a:pt x="2734" y="14048"/>
                </a:cubicBezTo>
                <a:close/>
                <a:moveTo>
                  <a:pt x="8002" y="17006"/>
                </a:moveTo>
                <a:lnTo>
                  <a:pt x="7890" y="17161"/>
                </a:lnTo>
                <a:lnTo>
                  <a:pt x="8028" y="17040"/>
                </a:lnTo>
                <a:cubicBezTo>
                  <a:pt x="8019" y="17030"/>
                  <a:pt x="8010" y="17019"/>
                  <a:pt x="8002" y="170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cajennense5.png"/>
          <p:cNvPicPr>
            <a:picLocks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 flipH="1">
            <a:off x="330034" y="1052736"/>
            <a:ext cx="2873814" cy="2573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7" extrusionOk="0">
                <a:moveTo>
                  <a:pt x="4944" y="0"/>
                </a:moveTo>
                <a:cubicBezTo>
                  <a:pt x="4929" y="0"/>
                  <a:pt x="4921" y="9"/>
                  <a:pt x="4928" y="21"/>
                </a:cubicBezTo>
                <a:cubicBezTo>
                  <a:pt x="4934" y="33"/>
                  <a:pt x="4952" y="42"/>
                  <a:pt x="4968" y="42"/>
                </a:cubicBezTo>
                <a:cubicBezTo>
                  <a:pt x="4983" y="42"/>
                  <a:pt x="4991" y="33"/>
                  <a:pt x="4985" y="21"/>
                </a:cubicBezTo>
                <a:cubicBezTo>
                  <a:pt x="4978" y="9"/>
                  <a:pt x="4960" y="0"/>
                  <a:pt x="4944" y="0"/>
                </a:cubicBezTo>
                <a:close/>
                <a:moveTo>
                  <a:pt x="9396" y="2559"/>
                </a:moveTo>
                <a:cubicBezTo>
                  <a:pt x="9309" y="2557"/>
                  <a:pt x="9262" y="2568"/>
                  <a:pt x="9239" y="2590"/>
                </a:cubicBezTo>
                <a:cubicBezTo>
                  <a:pt x="9213" y="2616"/>
                  <a:pt x="9201" y="2616"/>
                  <a:pt x="9178" y="2595"/>
                </a:cubicBezTo>
                <a:cubicBezTo>
                  <a:pt x="9155" y="2573"/>
                  <a:pt x="9136" y="2571"/>
                  <a:pt x="9091" y="2592"/>
                </a:cubicBezTo>
                <a:cubicBezTo>
                  <a:pt x="9047" y="2613"/>
                  <a:pt x="9016" y="2613"/>
                  <a:pt x="8939" y="2592"/>
                </a:cubicBezTo>
                <a:cubicBezTo>
                  <a:pt x="8852" y="2569"/>
                  <a:pt x="8839" y="2570"/>
                  <a:pt x="8823" y="2602"/>
                </a:cubicBezTo>
                <a:cubicBezTo>
                  <a:pt x="8809" y="2630"/>
                  <a:pt x="8799" y="2633"/>
                  <a:pt x="8778" y="2613"/>
                </a:cubicBezTo>
                <a:cubicBezTo>
                  <a:pt x="8685" y="2526"/>
                  <a:pt x="8421" y="2758"/>
                  <a:pt x="8459" y="2894"/>
                </a:cubicBezTo>
                <a:cubicBezTo>
                  <a:pt x="8466" y="2917"/>
                  <a:pt x="8463" y="2947"/>
                  <a:pt x="8453" y="2961"/>
                </a:cubicBezTo>
                <a:cubicBezTo>
                  <a:pt x="8433" y="2990"/>
                  <a:pt x="8409" y="3139"/>
                  <a:pt x="8409" y="3249"/>
                </a:cubicBezTo>
                <a:cubicBezTo>
                  <a:pt x="8408" y="3289"/>
                  <a:pt x="8398" y="3343"/>
                  <a:pt x="8383" y="3368"/>
                </a:cubicBezTo>
                <a:cubicBezTo>
                  <a:pt x="8362" y="3405"/>
                  <a:pt x="8358" y="3467"/>
                  <a:pt x="8366" y="3665"/>
                </a:cubicBezTo>
                <a:cubicBezTo>
                  <a:pt x="8372" y="3804"/>
                  <a:pt x="8385" y="3942"/>
                  <a:pt x="8394" y="3969"/>
                </a:cubicBezTo>
                <a:cubicBezTo>
                  <a:pt x="8405" y="4002"/>
                  <a:pt x="8401" y="4037"/>
                  <a:pt x="8383" y="4076"/>
                </a:cubicBezTo>
                <a:cubicBezTo>
                  <a:pt x="8369" y="4109"/>
                  <a:pt x="8347" y="4218"/>
                  <a:pt x="8335" y="4320"/>
                </a:cubicBezTo>
                <a:cubicBezTo>
                  <a:pt x="8313" y="4491"/>
                  <a:pt x="8315" y="4514"/>
                  <a:pt x="8352" y="4628"/>
                </a:cubicBezTo>
                <a:cubicBezTo>
                  <a:pt x="8404" y="4791"/>
                  <a:pt x="8394" y="5090"/>
                  <a:pt x="8328" y="5283"/>
                </a:cubicBezTo>
                <a:cubicBezTo>
                  <a:pt x="8295" y="5381"/>
                  <a:pt x="8287" y="5437"/>
                  <a:pt x="8294" y="5526"/>
                </a:cubicBezTo>
                <a:cubicBezTo>
                  <a:pt x="8303" y="5619"/>
                  <a:pt x="8298" y="5646"/>
                  <a:pt x="8271" y="5668"/>
                </a:cubicBezTo>
                <a:cubicBezTo>
                  <a:pt x="8253" y="5683"/>
                  <a:pt x="8227" y="5690"/>
                  <a:pt x="8214" y="5685"/>
                </a:cubicBezTo>
                <a:cubicBezTo>
                  <a:pt x="8201" y="5679"/>
                  <a:pt x="8137" y="5718"/>
                  <a:pt x="8070" y="5771"/>
                </a:cubicBezTo>
                <a:cubicBezTo>
                  <a:pt x="7805" y="5985"/>
                  <a:pt x="7505" y="6185"/>
                  <a:pt x="7451" y="6185"/>
                </a:cubicBezTo>
                <a:cubicBezTo>
                  <a:pt x="7430" y="6185"/>
                  <a:pt x="7332" y="6144"/>
                  <a:pt x="7236" y="6094"/>
                </a:cubicBezTo>
                <a:cubicBezTo>
                  <a:pt x="6975" y="5956"/>
                  <a:pt x="6758" y="5875"/>
                  <a:pt x="6724" y="5907"/>
                </a:cubicBezTo>
                <a:cubicBezTo>
                  <a:pt x="6705" y="5924"/>
                  <a:pt x="6693" y="5925"/>
                  <a:pt x="6684" y="5909"/>
                </a:cubicBezTo>
                <a:cubicBezTo>
                  <a:pt x="6677" y="5896"/>
                  <a:pt x="6638" y="5890"/>
                  <a:pt x="6597" y="5893"/>
                </a:cubicBezTo>
                <a:cubicBezTo>
                  <a:pt x="6557" y="5895"/>
                  <a:pt x="6521" y="5890"/>
                  <a:pt x="6515" y="5883"/>
                </a:cubicBezTo>
                <a:cubicBezTo>
                  <a:pt x="6497" y="5863"/>
                  <a:pt x="6414" y="5920"/>
                  <a:pt x="6371" y="5981"/>
                </a:cubicBezTo>
                <a:cubicBezTo>
                  <a:pt x="6348" y="6014"/>
                  <a:pt x="6315" y="6038"/>
                  <a:pt x="6289" y="6038"/>
                </a:cubicBezTo>
                <a:cubicBezTo>
                  <a:pt x="6264" y="6038"/>
                  <a:pt x="6238" y="6047"/>
                  <a:pt x="6232" y="6059"/>
                </a:cubicBezTo>
                <a:cubicBezTo>
                  <a:pt x="6225" y="6070"/>
                  <a:pt x="6197" y="6072"/>
                  <a:pt x="6168" y="6066"/>
                </a:cubicBezTo>
                <a:cubicBezTo>
                  <a:pt x="6130" y="6057"/>
                  <a:pt x="6090" y="6071"/>
                  <a:pt x="6022" y="6119"/>
                </a:cubicBezTo>
                <a:cubicBezTo>
                  <a:pt x="5972" y="6155"/>
                  <a:pt x="5907" y="6185"/>
                  <a:pt x="5879" y="6185"/>
                </a:cubicBezTo>
                <a:cubicBezTo>
                  <a:pt x="5850" y="6185"/>
                  <a:pt x="5822" y="6196"/>
                  <a:pt x="5815" y="6208"/>
                </a:cubicBezTo>
                <a:cubicBezTo>
                  <a:pt x="5809" y="6220"/>
                  <a:pt x="5788" y="6229"/>
                  <a:pt x="5769" y="6229"/>
                </a:cubicBezTo>
                <a:cubicBezTo>
                  <a:pt x="5749" y="6229"/>
                  <a:pt x="5730" y="6239"/>
                  <a:pt x="5726" y="6253"/>
                </a:cubicBezTo>
                <a:cubicBezTo>
                  <a:pt x="5719" y="6278"/>
                  <a:pt x="5578" y="6334"/>
                  <a:pt x="5519" y="6334"/>
                </a:cubicBezTo>
                <a:cubicBezTo>
                  <a:pt x="5501" y="6335"/>
                  <a:pt x="5453" y="6361"/>
                  <a:pt x="5414" y="6393"/>
                </a:cubicBezTo>
                <a:cubicBezTo>
                  <a:pt x="5374" y="6425"/>
                  <a:pt x="5289" y="6465"/>
                  <a:pt x="5223" y="6482"/>
                </a:cubicBezTo>
                <a:cubicBezTo>
                  <a:pt x="5116" y="6509"/>
                  <a:pt x="5098" y="6521"/>
                  <a:pt x="5029" y="6620"/>
                </a:cubicBezTo>
                <a:cubicBezTo>
                  <a:pt x="4987" y="6679"/>
                  <a:pt x="4926" y="6740"/>
                  <a:pt x="4894" y="6757"/>
                </a:cubicBezTo>
                <a:cubicBezTo>
                  <a:pt x="4861" y="6775"/>
                  <a:pt x="4825" y="6804"/>
                  <a:pt x="4813" y="6821"/>
                </a:cubicBezTo>
                <a:cubicBezTo>
                  <a:pt x="4801" y="6838"/>
                  <a:pt x="4779" y="6845"/>
                  <a:pt x="4761" y="6837"/>
                </a:cubicBezTo>
                <a:cubicBezTo>
                  <a:pt x="4743" y="6829"/>
                  <a:pt x="4705" y="6839"/>
                  <a:pt x="4676" y="6856"/>
                </a:cubicBezTo>
                <a:cubicBezTo>
                  <a:pt x="4639" y="6877"/>
                  <a:pt x="4616" y="6878"/>
                  <a:pt x="4602" y="6863"/>
                </a:cubicBezTo>
                <a:cubicBezTo>
                  <a:pt x="4588" y="6847"/>
                  <a:pt x="4564" y="6847"/>
                  <a:pt x="4520" y="6863"/>
                </a:cubicBezTo>
                <a:cubicBezTo>
                  <a:pt x="4485" y="6875"/>
                  <a:pt x="4389" y="6890"/>
                  <a:pt x="4306" y="6898"/>
                </a:cubicBezTo>
                <a:cubicBezTo>
                  <a:pt x="4223" y="6905"/>
                  <a:pt x="4136" y="6927"/>
                  <a:pt x="4114" y="6942"/>
                </a:cubicBezTo>
                <a:cubicBezTo>
                  <a:pt x="4091" y="6958"/>
                  <a:pt x="4049" y="6965"/>
                  <a:pt x="4014" y="6958"/>
                </a:cubicBezTo>
                <a:cubicBezTo>
                  <a:pt x="3981" y="6953"/>
                  <a:pt x="3939" y="6955"/>
                  <a:pt x="3921" y="6963"/>
                </a:cubicBezTo>
                <a:cubicBezTo>
                  <a:pt x="3893" y="6977"/>
                  <a:pt x="3827" y="6989"/>
                  <a:pt x="3721" y="6998"/>
                </a:cubicBezTo>
                <a:cubicBezTo>
                  <a:pt x="3700" y="7000"/>
                  <a:pt x="3676" y="7011"/>
                  <a:pt x="3670" y="7022"/>
                </a:cubicBezTo>
                <a:cubicBezTo>
                  <a:pt x="3664" y="7032"/>
                  <a:pt x="3616" y="7045"/>
                  <a:pt x="3562" y="7050"/>
                </a:cubicBezTo>
                <a:cubicBezTo>
                  <a:pt x="3367" y="7067"/>
                  <a:pt x="3266" y="7077"/>
                  <a:pt x="3266" y="7080"/>
                </a:cubicBezTo>
                <a:cubicBezTo>
                  <a:pt x="3266" y="7082"/>
                  <a:pt x="3243" y="7088"/>
                  <a:pt x="3213" y="7092"/>
                </a:cubicBezTo>
                <a:cubicBezTo>
                  <a:pt x="3184" y="7096"/>
                  <a:pt x="3140" y="7112"/>
                  <a:pt x="3116" y="7129"/>
                </a:cubicBezTo>
                <a:cubicBezTo>
                  <a:pt x="3070" y="7164"/>
                  <a:pt x="3051" y="7156"/>
                  <a:pt x="3051" y="7101"/>
                </a:cubicBezTo>
                <a:cubicBezTo>
                  <a:pt x="3051" y="7081"/>
                  <a:pt x="3008" y="7042"/>
                  <a:pt x="2947" y="7008"/>
                </a:cubicBezTo>
                <a:cubicBezTo>
                  <a:pt x="2867" y="6962"/>
                  <a:pt x="2837" y="6930"/>
                  <a:pt x="2806" y="6858"/>
                </a:cubicBezTo>
                <a:cubicBezTo>
                  <a:pt x="2784" y="6807"/>
                  <a:pt x="2749" y="6747"/>
                  <a:pt x="2727" y="6725"/>
                </a:cubicBezTo>
                <a:cubicBezTo>
                  <a:pt x="2706" y="6703"/>
                  <a:pt x="2674" y="6657"/>
                  <a:pt x="2658" y="6622"/>
                </a:cubicBezTo>
                <a:cubicBezTo>
                  <a:pt x="2642" y="6587"/>
                  <a:pt x="2623" y="6553"/>
                  <a:pt x="2615" y="6547"/>
                </a:cubicBezTo>
                <a:cubicBezTo>
                  <a:pt x="2608" y="6541"/>
                  <a:pt x="2546" y="6461"/>
                  <a:pt x="2476" y="6367"/>
                </a:cubicBezTo>
                <a:cubicBezTo>
                  <a:pt x="2406" y="6274"/>
                  <a:pt x="2333" y="6178"/>
                  <a:pt x="2315" y="6154"/>
                </a:cubicBezTo>
                <a:cubicBezTo>
                  <a:pt x="2298" y="6131"/>
                  <a:pt x="2259" y="6091"/>
                  <a:pt x="2229" y="6066"/>
                </a:cubicBezTo>
                <a:cubicBezTo>
                  <a:pt x="2173" y="6020"/>
                  <a:pt x="2172" y="6017"/>
                  <a:pt x="2203" y="5958"/>
                </a:cubicBezTo>
                <a:cubicBezTo>
                  <a:pt x="2221" y="5925"/>
                  <a:pt x="2254" y="5896"/>
                  <a:pt x="2275" y="5893"/>
                </a:cubicBezTo>
                <a:cubicBezTo>
                  <a:pt x="2297" y="5889"/>
                  <a:pt x="2313" y="5872"/>
                  <a:pt x="2313" y="5855"/>
                </a:cubicBezTo>
                <a:cubicBezTo>
                  <a:pt x="2313" y="5806"/>
                  <a:pt x="2370" y="5719"/>
                  <a:pt x="2497" y="5570"/>
                </a:cubicBezTo>
                <a:cubicBezTo>
                  <a:pt x="2663" y="5376"/>
                  <a:pt x="2761" y="5218"/>
                  <a:pt x="2776" y="5128"/>
                </a:cubicBezTo>
                <a:cubicBezTo>
                  <a:pt x="2783" y="5086"/>
                  <a:pt x="2824" y="4993"/>
                  <a:pt x="2867" y="4923"/>
                </a:cubicBezTo>
                <a:cubicBezTo>
                  <a:pt x="2952" y="4782"/>
                  <a:pt x="2965" y="4709"/>
                  <a:pt x="2920" y="4649"/>
                </a:cubicBezTo>
                <a:cubicBezTo>
                  <a:pt x="2892" y="4612"/>
                  <a:pt x="2759" y="4528"/>
                  <a:pt x="2727" y="4528"/>
                </a:cubicBezTo>
                <a:cubicBezTo>
                  <a:pt x="2719" y="4528"/>
                  <a:pt x="2674" y="4498"/>
                  <a:pt x="2626" y="4462"/>
                </a:cubicBezTo>
                <a:cubicBezTo>
                  <a:pt x="2573" y="4422"/>
                  <a:pt x="2524" y="4399"/>
                  <a:pt x="2501" y="4406"/>
                </a:cubicBezTo>
                <a:cubicBezTo>
                  <a:pt x="2481" y="4412"/>
                  <a:pt x="2460" y="4410"/>
                  <a:pt x="2455" y="4399"/>
                </a:cubicBezTo>
                <a:cubicBezTo>
                  <a:pt x="2419" y="4334"/>
                  <a:pt x="2266" y="4440"/>
                  <a:pt x="2283" y="4518"/>
                </a:cubicBezTo>
                <a:cubicBezTo>
                  <a:pt x="2290" y="4550"/>
                  <a:pt x="2281" y="4577"/>
                  <a:pt x="2256" y="4602"/>
                </a:cubicBezTo>
                <a:cubicBezTo>
                  <a:pt x="2216" y="4643"/>
                  <a:pt x="2207" y="4730"/>
                  <a:pt x="2239" y="4752"/>
                </a:cubicBezTo>
                <a:cubicBezTo>
                  <a:pt x="2277" y="4779"/>
                  <a:pt x="2234" y="4803"/>
                  <a:pt x="2152" y="4803"/>
                </a:cubicBezTo>
                <a:cubicBezTo>
                  <a:pt x="2079" y="4803"/>
                  <a:pt x="2066" y="4811"/>
                  <a:pt x="2040" y="4866"/>
                </a:cubicBezTo>
                <a:cubicBezTo>
                  <a:pt x="2024" y="4901"/>
                  <a:pt x="1993" y="4941"/>
                  <a:pt x="1973" y="4953"/>
                </a:cubicBezTo>
                <a:cubicBezTo>
                  <a:pt x="1952" y="4965"/>
                  <a:pt x="1937" y="4989"/>
                  <a:pt x="1937" y="5007"/>
                </a:cubicBezTo>
                <a:cubicBezTo>
                  <a:pt x="1937" y="5024"/>
                  <a:pt x="1926" y="5045"/>
                  <a:pt x="1911" y="5051"/>
                </a:cubicBezTo>
                <a:cubicBezTo>
                  <a:pt x="1894" y="5059"/>
                  <a:pt x="1884" y="5101"/>
                  <a:pt x="1884" y="5184"/>
                </a:cubicBezTo>
                <a:cubicBezTo>
                  <a:pt x="1884" y="5259"/>
                  <a:pt x="1872" y="5326"/>
                  <a:pt x="1854" y="5357"/>
                </a:cubicBezTo>
                <a:cubicBezTo>
                  <a:pt x="1826" y="5408"/>
                  <a:pt x="1772" y="5692"/>
                  <a:pt x="1768" y="5811"/>
                </a:cubicBezTo>
                <a:cubicBezTo>
                  <a:pt x="1767" y="5844"/>
                  <a:pt x="1758" y="5888"/>
                  <a:pt x="1747" y="5911"/>
                </a:cubicBezTo>
                <a:cubicBezTo>
                  <a:pt x="1736" y="5934"/>
                  <a:pt x="1733" y="5963"/>
                  <a:pt x="1740" y="5977"/>
                </a:cubicBezTo>
                <a:cubicBezTo>
                  <a:pt x="1748" y="5990"/>
                  <a:pt x="1751" y="6053"/>
                  <a:pt x="1749" y="6115"/>
                </a:cubicBezTo>
                <a:cubicBezTo>
                  <a:pt x="1747" y="6177"/>
                  <a:pt x="1758" y="6274"/>
                  <a:pt x="1774" y="6330"/>
                </a:cubicBezTo>
                <a:cubicBezTo>
                  <a:pt x="1790" y="6386"/>
                  <a:pt x="1808" y="6468"/>
                  <a:pt x="1814" y="6514"/>
                </a:cubicBezTo>
                <a:cubicBezTo>
                  <a:pt x="1822" y="6572"/>
                  <a:pt x="1846" y="6621"/>
                  <a:pt x="1890" y="6669"/>
                </a:cubicBezTo>
                <a:cubicBezTo>
                  <a:pt x="1926" y="6706"/>
                  <a:pt x="1956" y="6746"/>
                  <a:pt x="1956" y="6757"/>
                </a:cubicBezTo>
                <a:cubicBezTo>
                  <a:pt x="1956" y="6769"/>
                  <a:pt x="1994" y="6808"/>
                  <a:pt x="2040" y="6846"/>
                </a:cubicBezTo>
                <a:cubicBezTo>
                  <a:pt x="2087" y="6884"/>
                  <a:pt x="2125" y="6922"/>
                  <a:pt x="2125" y="6930"/>
                </a:cubicBezTo>
                <a:cubicBezTo>
                  <a:pt x="2125" y="6973"/>
                  <a:pt x="2546" y="7398"/>
                  <a:pt x="2588" y="7398"/>
                </a:cubicBezTo>
                <a:cubicBezTo>
                  <a:pt x="2594" y="7398"/>
                  <a:pt x="2643" y="7435"/>
                  <a:pt x="2698" y="7482"/>
                </a:cubicBezTo>
                <a:cubicBezTo>
                  <a:pt x="2753" y="7529"/>
                  <a:pt x="2804" y="7569"/>
                  <a:pt x="2812" y="7569"/>
                </a:cubicBezTo>
                <a:cubicBezTo>
                  <a:pt x="2820" y="7569"/>
                  <a:pt x="2859" y="7596"/>
                  <a:pt x="2896" y="7629"/>
                </a:cubicBezTo>
                <a:cubicBezTo>
                  <a:pt x="3020" y="7739"/>
                  <a:pt x="3083" y="7764"/>
                  <a:pt x="3163" y="7741"/>
                </a:cubicBezTo>
                <a:cubicBezTo>
                  <a:pt x="3219" y="7726"/>
                  <a:pt x="3250" y="7731"/>
                  <a:pt x="3306" y="7760"/>
                </a:cubicBezTo>
                <a:cubicBezTo>
                  <a:pt x="3390" y="7804"/>
                  <a:pt x="3429" y="7794"/>
                  <a:pt x="3423" y="7732"/>
                </a:cubicBezTo>
                <a:cubicBezTo>
                  <a:pt x="3419" y="7698"/>
                  <a:pt x="3432" y="7685"/>
                  <a:pt x="3480" y="7674"/>
                </a:cubicBezTo>
                <a:cubicBezTo>
                  <a:pt x="3514" y="7666"/>
                  <a:pt x="3546" y="7666"/>
                  <a:pt x="3552" y="7676"/>
                </a:cubicBezTo>
                <a:cubicBezTo>
                  <a:pt x="3557" y="7686"/>
                  <a:pt x="3572" y="7691"/>
                  <a:pt x="3583" y="7683"/>
                </a:cubicBezTo>
                <a:cubicBezTo>
                  <a:pt x="3594" y="7675"/>
                  <a:pt x="3626" y="7666"/>
                  <a:pt x="3653" y="7662"/>
                </a:cubicBezTo>
                <a:cubicBezTo>
                  <a:pt x="3680" y="7658"/>
                  <a:pt x="3753" y="7636"/>
                  <a:pt x="3818" y="7613"/>
                </a:cubicBezTo>
                <a:cubicBezTo>
                  <a:pt x="3883" y="7590"/>
                  <a:pt x="3969" y="7562"/>
                  <a:pt x="4008" y="7555"/>
                </a:cubicBezTo>
                <a:cubicBezTo>
                  <a:pt x="4047" y="7547"/>
                  <a:pt x="4088" y="7532"/>
                  <a:pt x="4099" y="7522"/>
                </a:cubicBezTo>
                <a:cubicBezTo>
                  <a:pt x="4110" y="7512"/>
                  <a:pt x="4145" y="7503"/>
                  <a:pt x="4175" y="7501"/>
                </a:cubicBezTo>
                <a:cubicBezTo>
                  <a:pt x="4205" y="7499"/>
                  <a:pt x="4241" y="7488"/>
                  <a:pt x="4253" y="7477"/>
                </a:cubicBezTo>
                <a:cubicBezTo>
                  <a:pt x="4266" y="7467"/>
                  <a:pt x="4286" y="7463"/>
                  <a:pt x="4300" y="7466"/>
                </a:cubicBezTo>
                <a:cubicBezTo>
                  <a:pt x="4326" y="7472"/>
                  <a:pt x="4499" y="7429"/>
                  <a:pt x="4579" y="7398"/>
                </a:cubicBezTo>
                <a:cubicBezTo>
                  <a:pt x="4605" y="7388"/>
                  <a:pt x="4668" y="7372"/>
                  <a:pt x="4718" y="7365"/>
                </a:cubicBezTo>
                <a:cubicBezTo>
                  <a:pt x="4769" y="7358"/>
                  <a:pt x="4827" y="7341"/>
                  <a:pt x="4849" y="7325"/>
                </a:cubicBezTo>
                <a:cubicBezTo>
                  <a:pt x="4923" y="7273"/>
                  <a:pt x="5096" y="7231"/>
                  <a:pt x="5245" y="7230"/>
                </a:cubicBezTo>
                <a:cubicBezTo>
                  <a:pt x="5325" y="7229"/>
                  <a:pt x="5409" y="7217"/>
                  <a:pt x="5431" y="7204"/>
                </a:cubicBezTo>
                <a:cubicBezTo>
                  <a:pt x="5452" y="7191"/>
                  <a:pt x="5489" y="7186"/>
                  <a:pt x="5511" y="7192"/>
                </a:cubicBezTo>
                <a:cubicBezTo>
                  <a:pt x="5542" y="7201"/>
                  <a:pt x="5562" y="7188"/>
                  <a:pt x="5593" y="7134"/>
                </a:cubicBezTo>
                <a:cubicBezTo>
                  <a:pt x="5625" y="7079"/>
                  <a:pt x="5653" y="7059"/>
                  <a:pt x="5712" y="7047"/>
                </a:cubicBezTo>
                <a:cubicBezTo>
                  <a:pt x="5757" y="7039"/>
                  <a:pt x="5837" y="6992"/>
                  <a:pt x="5906" y="6937"/>
                </a:cubicBezTo>
                <a:cubicBezTo>
                  <a:pt x="6028" y="6840"/>
                  <a:pt x="6031" y="6840"/>
                  <a:pt x="6109" y="6804"/>
                </a:cubicBezTo>
                <a:cubicBezTo>
                  <a:pt x="6135" y="6792"/>
                  <a:pt x="6167" y="6772"/>
                  <a:pt x="6183" y="6762"/>
                </a:cubicBezTo>
                <a:cubicBezTo>
                  <a:pt x="6302" y="6687"/>
                  <a:pt x="6338" y="6687"/>
                  <a:pt x="6523" y="6750"/>
                </a:cubicBezTo>
                <a:cubicBezTo>
                  <a:pt x="6570" y="6766"/>
                  <a:pt x="6631" y="6779"/>
                  <a:pt x="6656" y="6778"/>
                </a:cubicBezTo>
                <a:cubicBezTo>
                  <a:pt x="6761" y="6776"/>
                  <a:pt x="6852" y="6794"/>
                  <a:pt x="6859" y="6821"/>
                </a:cubicBezTo>
                <a:cubicBezTo>
                  <a:pt x="6868" y="6848"/>
                  <a:pt x="6805" y="6994"/>
                  <a:pt x="6758" y="7057"/>
                </a:cubicBezTo>
                <a:cubicBezTo>
                  <a:pt x="6725" y="7100"/>
                  <a:pt x="6586" y="7389"/>
                  <a:pt x="6547" y="7494"/>
                </a:cubicBezTo>
                <a:cubicBezTo>
                  <a:pt x="6529" y="7540"/>
                  <a:pt x="6494" y="7625"/>
                  <a:pt x="6466" y="7683"/>
                </a:cubicBezTo>
                <a:cubicBezTo>
                  <a:pt x="6417" y="7787"/>
                  <a:pt x="6414" y="7789"/>
                  <a:pt x="6323" y="7791"/>
                </a:cubicBezTo>
                <a:cubicBezTo>
                  <a:pt x="6213" y="7792"/>
                  <a:pt x="6113" y="7835"/>
                  <a:pt x="6060" y="7903"/>
                </a:cubicBezTo>
                <a:cubicBezTo>
                  <a:pt x="6026" y="7947"/>
                  <a:pt x="6003" y="7951"/>
                  <a:pt x="5788" y="7961"/>
                </a:cubicBezTo>
                <a:cubicBezTo>
                  <a:pt x="5658" y="7967"/>
                  <a:pt x="5550" y="7982"/>
                  <a:pt x="5547" y="7992"/>
                </a:cubicBezTo>
                <a:cubicBezTo>
                  <a:pt x="5544" y="8001"/>
                  <a:pt x="5529" y="8026"/>
                  <a:pt x="5515" y="8048"/>
                </a:cubicBezTo>
                <a:cubicBezTo>
                  <a:pt x="5490" y="8087"/>
                  <a:pt x="5488" y="8087"/>
                  <a:pt x="5450" y="8048"/>
                </a:cubicBezTo>
                <a:cubicBezTo>
                  <a:pt x="5411" y="8009"/>
                  <a:pt x="5410" y="8009"/>
                  <a:pt x="5376" y="8057"/>
                </a:cubicBezTo>
                <a:lnTo>
                  <a:pt x="5340" y="8106"/>
                </a:lnTo>
                <a:lnTo>
                  <a:pt x="5302" y="8062"/>
                </a:lnTo>
                <a:cubicBezTo>
                  <a:pt x="5280" y="8037"/>
                  <a:pt x="5259" y="8026"/>
                  <a:pt x="5255" y="8038"/>
                </a:cubicBezTo>
                <a:cubicBezTo>
                  <a:pt x="5245" y="8073"/>
                  <a:pt x="5114" y="8118"/>
                  <a:pt x="5092" y="8094"/>
                </a:cubicBezTo>
                <a:cubicBezTo>
                  <a:pt x="5066" y="8065"/>
                  <a:pt x="4862" y="8136"/>
                  <a:pt x="4862" y="8174"/>
                </a:cubicBezTo>
                <a:cubicBezTo>
                  <a:pt x="4862" y="8216"/>
                  <a:pt x="4826" y="8237"/>
                  <a:pt x="4801" y="8209"/>
                </a:cubicBezTo>
                <a:cubicBezTo>
                  <a:pt x="4751" y="8153"/>
                  <a:pt x="4537" y="8198"/>
                  <a:pt x="4475" y="8279"/>
                </a:cubicBezTo>
                <a:cubicBezTo>
                  <a:pt x="4465" y="8293"/>
                  <a:pt x="4418" y="8321"/>
                  <a:pt x="4372" y="8342"/>
                </a:cubicBezTo>
                <a:cubicBezTo>
                  <a:pt x="4325" y="8363"/>
                  <a:pt x="4267" y="8391"/>
                  <a:pt x="4245" y="8403"/>
                </a:cubicBezTo>
                <a:cubicBezTo>
                  <a:pt x="4223" y="8415"/>
                  <a:pt x="4196" y="8417"/>
                  <a:pt x="4186" y="8410"/>
                </a:cubicBezTo>
                <a:cubicBezTo>
                  <a:pt x="4175" y="8403"/>
                  <a:pt x="4162" y="8404"/>
                  <a:pt x="4156" y="8415"/>
                </a:cubicBezTo>
                <a:cubicBezTo>
                  <a:pt x="4150" y="8425"/>
                  <a:pt x="4110" y="8426"/>
                  <a:pt x="4065" y="8417"/>
                </a:cubicBezTo>
                <a:cubicBezTo>
                  <a:pt x="4021" y="8408"/>
                  <a:pt x="3971" y="8407"/>
                  <a:pt x="3955" y="8417"/>
                </a:cubicBezTo>
                <a:cubicBezTo>
                  <a:pt x="3939" y="8427"/>
                  <a:pt x="3895" y="8433"/>
                  <a:pt x="3856" y="8431"/>
                </a:cubicBezTo>
                <a:cubicBezTo>
                  <a:pt x="3816" y="8429"/>
                  <a:pt x="3774" y="8439"/>
                  <a:pt x="3763" y="8454"/>
                </a:cubicBezTo>
                <a:cubicBezTo>
                  <a:pt x="3748" y="8474"/>
                  <a:pt x="3737" y="8476"/>
                  <a:pt x="3719" y="8459"/>
                </a:cubicBezTo>
                <a:cubicBezTo>
                  <a:pt x="3705" y="8446"/>
                  <a:pt x="3682" y="8443"/>
                  <a:pt x="3670" y="8452"/>
                </a:cubicBezTo>
                <a:cubicBezTo>
                  <a:pt x="3658" y="8461"/>
                  <a:pt x="3613" y="8465"/>
                  <a:pt x="3571" y="8464"/>
                </a:cubicBezTo>
                <a:cubicBezTo>
                  <a:pt x="3469" y="8460"/>
                  <a:pt x="3151" y="8530"/>
                  <a:pt x="3146" y="8557"/>
                </a:cubicBezTo>
                <a:cubicBezTo>
                  <a:pt x="3144" y="8569"/>
                  <a:pt x="3127" y="8574"/>
                  <a:pt x="3110" y="8569"/>
                </a:cubicBezTo>
                <a:cubicBezTo>
                  <a:pt x="3092" y="8564"/>
                  <a:pt x="3020" y="8561"/>
                  <a:pt x="2949" y="8562"/>
                </a:cubicBezTo>
                <a:cubicBezTo>
                  <a:pt x="2820" y="8564"/>
                  <a:pt x="2702" y="8615"/>
                  <a:pt x="2666" y="8686"/>
                </a:cubicBezTo>
                <a:cubicBezTo>
                  <a:pt x="2658" y="8702"/>
                  <a:pt x="2625" y="8716"/>
                  <a:pt x="2594" y="8716"/>
                </a:cubicBezTo>
                <a:cubicBezTo>
                  <a:pt x="2563" y="8716"/>
                  <a:pt x="2523" y="8724"/>
                  <a:pt x="2505" y="8735"/>
                </a:cubicBezTo>
                <a:cubicBezTo>
                  <a:pt x="2484" y="8748"/>
                  <a:pt x="2440" y="8741"/>
                  <a:pt x="2370" y="8714"/>
                </a:cubicBezTo>
                <a:cubicBezTo>
                  <a:pt x="2305" y="8688"/>
                  <a:pt x="2246" y="8678"/>
                  <a:pt x="2207" y="8686"/>
                </a:cubicBezTo>
                <a:cubicBezTo>
                  <a:pt x="2169" y="8694"/>
                  <a:pt x="2124" y="8687"/>
                  <a:pt x="2085" y="8665"/>
                </a:cubicBezTo>
                <a:cubicBezTo>
                  <a:pt x="2051" y="8646"/>
                  <a:pt x="2009" y="8635"/>
                  <a:pt x="1990" y="8641"/>
                </a:cubicBezTo>
                <a:cubicBezTo>
                  <a:pt x="1968" y="8649"/>
                  <a:pt x="1950" y="8642"/>
                  <a:pt x="1943" y="8620"/>
                </a:cubicBezTo>
                <a:cubicBezTo>
                  <a:pt x="1934" y="8594"/>
                  <a:pt x="1909" y="8589"/>
                  <a:pt x="1821" y="8595"/>
                </a:cubicBezTo>
                <a:cubicBezTo>
                  <a:pt x="1760" y="8599"/>
                  <a:pt x="1704" y="8594"/>
                  <a:pt x="1696" y="8585"/>
                </a:cubicBezTo>
                <a:cubicBezTo>
                  <a:pt x="1649" y="8536"/>
                  <a:pt x="1202" y="8506"/>
                  <a:pt x="1060" y="8543"/>
                </a:cubicBezTo>
                <a:cubicBezTo>
                  <a:pt x="980" y="8564"/>
                  <a:pt x="917" y="8544"/>
                  <a:pt x="848" y="8475"/>
                </a:cubicBezTo>
                <a:cubicBezTo>
                  <a:pt x="791" y="8419"/>
                  <a:pt x="619" y="8373"/>
                  <a:pt x="529" y="8389"/>
                </a:cubicBezTo>
                <a:cubicBezTo>
                  <a:pt x="481" y="8398"/>
                  <a:pt x="427" y="8429"/>
                  <a:pt x="381" y="8475"/>
                </a:cubicBezTo>
                <a:cubicBezTo>
                  <a:pt x="311" y="8547"/>
                  <a:pt x="306" y="8548"/>
                  <a:pt x="197" y="8534"/>
                </a:cubicBezTo>
                <a:cubicBezTo>
                  <a:pt x="108" y="8522"/>
                  <a:pt x="74" y="8528"/>
                  <a:pt x="35" y="8557"/>
                </a:cubicBezTo>
                <a:cubicBezTo>
                  <a:pt x="-7" y="8588"/>
                  <a:pt x="-9" y="8596"/>
                  <a:pt x="16" y="8611"/>
                </a:cubicBezTo>
                <a:cubicBezTo>
                  <a:pt x="56" y="8636"/>
                  <a:pt x="156" y="8640"/>
                  <a:pt x="240" y="8620"/>
                </a:cubicBezTo>
                <a:cubicBezTo>
                  <a:pt x="307" y="8604"/>
                  <a:pt x="313" y="8609"/>
                  <a:pt x="373" y="8705"/>
                </a:cubicBezTo>
                <a:cubicBezTo>
                  <a:pt x="412" y="8766"/>
                  <a:pt x="443" y="8798"/>
                  <a:pt x="459" y="8791"/>
                </a:cubicBezTo>
                <a:cubicBezTo>
                  <a:pt x="486" y="8780"/>
                  <a:pt x="671" y="8921"/>
                  <a:pt x="671" y="8952"/>
                </a:cubicBezTo>
                <a:cubicBezTo>
                  <a:pt x="671" y="8975"/>
                  <a:pt x="820" y="9055"/>
                  <a:pt x="863" y="9055"/>
                </a:cubicBezTo>
                <a:cubicBezTo>
                  <a:pt x="882" y="9055"/>
                  <a:pt x="922" y="9074"/>
                  <a:pt x="950" y="9097"/>
                </a:cubicBezTo>
                <a:cubicBezTo>
                  <a:pt x="1010" y="9147"/>
                  <a:pt x="1255" y="9225"/>
                  <a:pt x="1356" y="9226"/>
                </a:cubicBezTo>
                <a:cubicBezTo>
                  <a:pt x="1395" y="9226"/>
                  <a:pt x="1509" y="9240"/>
                  <a:pt x="1609" y="9258"/>
                </a:cubicBezTo>
                <a:cubicBezTo>
                  <a:pt x="1806" y="9294"/>
                  <a:pt x="2134" y="9301"/>
                  <a:pt x="2488" y="9277"/>
                </a:cubicBezTo>
                <a:cubicBezTo>
                  <a:pt x="2642" y="9267"/>
                  <a:pt x="2718" y="9270"/>
                  <a:pt x="2736" y="9287"/>
                </a:cubicBezTo>
                <a:cubicBezTo>
                  <a:pt x="2774" y="9322"/>
                  <a:pt x="2929" y="9338"/>
                  <a:pt x="2975" y="9310"/>
                </a:cubicBezTo>
                <a:cubicBezTo>
                  <a:pt x="2997" y="9297"/>
                  <a:pt x="3055" y="9287"/>
                  <a:pt x="3104" y="9287"/>
                </a:cubicBezTo>
                <a:cubicBezTo>
                  <a:pt x="3152" y="9287"/>
                  <a:pt x="3201" y="9277"/>
                  <a:pt x="3213" y="9265"/>
                </a:cubicBezTo>
                <a:cubicBezTo>
                  <a:pt x="3228" y="9252"/>
                  <a:pt x="3239" y="9253"/>
                  <a:pt x="3247" y="9268"/>
                </a:cubicBezTo>
                <a:cubicBezTo>
                  <a:pt x="3256" y="9283"/>
                  <a:pt x="3270" y="9283"/>
                  <a:pt x="3296" y="9268"/>
                </a:cubicBezTo>
                <a:cubicBezTo>
                  <a:pt x="3316" y="9256"/>
                  <a:pt x="3334" y="9252"/>
                  <a:pt x="3334" y="9258"/>
                </a:cubicBezTo>
                <a:cubicBezTo>
                  <a:pt x="3334" y="9265"/>
                  <a:pt x="3343" y="9265"/>
                  <a:pt x="3355" y="9256"/>
                </a:cubicBezTo>
                <a:cubicBezTo>
                  <a:pt x="3378" y="9240"/>
                  <a:pt x="3433" y="9231"/>
                  <a:pt x="3583" y="9219"/>
                </a:cubicBezTo>
                <a:cubicBezTo>
                  <a:pt x="3633" y="9215"/>
                  <a:pt x="3678" y="9206"/>
                  <a:pt x="3685" y="9198"/>
                </a:cubicBezTo>
                <a:cubicBezTo>
                  <a:pt x="3692" y="9190"/>
                  <a:pt x="3753" y="9184"/>
                  <a:pt x="3820" y="9184"/>
                </a:cubicBezTo>
                <a:cubicBezTo>
                  <a:pt x="3972" y="9184"/>
                  <a:pt x="4285" y="9087"/>
                  <a:pt x="4444" y="8992"/>
                </a:cubicBezTo>
                <a:cubicBezTo>
                  <a:pt x="4522" y="8945"/>
                  <a:pt x="4598" y="8938"/>
                  <a:pt x="4632" y="8976"/>
                </a:cubicBezTo>
                <a:cubicBezTo>
                  <a:pt x="4644" y="8990"/>
                  <a:pt x="4655" y="8995"/>
                  <a:pt x="4655" y="8987"/>
                </a:cubicBezTo>
                <a:cubicBezTo>
                  <a:pt x="4655" y="8980"/>
                  <a:pt x="4679" y="8982"/>
                  <a:pt x="4710" y="8992"/>
                </a:cubicBezTo>
                <a:cubicBezTo>
                  <a:pt x="4750" y="9005"/>
                  <a:pt x="4773" y="9001"/>
                  <a:pt x="4788" y="8980"/>
                </a:cubicBezTo>
                <a:cubicBezTo>
                  <a:pt x="4802" y="8962"/>
                  <a:pt x="4828" y="8956"/>
                  <a:pt x="4864" y="8964"/>
                </a:cubicBezTo>
                <a:cubicBezTo>
                  <a:pt x="4917" y="8976"/>
                  <a:pt x="5098" y="8929"/>
                  <a:pt x="5171" y="8884"/>
                </a:cubicBezTo>
                <a:cubicBezTo>
                  <a:pt x="5189" y="8873"/>
                  <a:pt x="5211" y="8868"/>
                  <a:pt x="5221" y="8875"/>
                </a:cubicBezTo>
                <a:cubicBezTo>
                  <a:pt x="5231" y="8882"/>
                  <a:pt x="5288" y="8865"/>
                  <a:pt x="5348" y="8835"/>
                </a:cubicBezTo>
                <a:cubicBezTo>
                  <a:pt x="5460" y="8780"/>
                  <a:pt x="5681" y="8704"/>
                  <a:pt x="5686" y="8719"/>
                </a:cubicBezTo>
                <a:cubicBezTo>
                  <a:pt x="5688" y="8723"/>
                  <a:pt x="5706" y="8709"/>
                  <a:pt x="5726" y="8688"/>
                </a:cubicBezTo>
                <a:cubicBezTo>
                  <a:pt x="5747" y="8668"/>
                  <a:pt x="5768" y="8656"/>
                  <a:pt x="5773" y="8662"/>
                </a:cubicBezTo>
                <a:cubicBezTo>
                  <a:pt x="5778" y="8669"/>
                  <a:pt x="5836" y="8639"/>
                  <a:pt x="5902" y="8597"/>
                </a:cubicBezTo>
                <a:cubicBezTo>
                  <a:pt x="6027" y="8517"/>
                  <a:pt x="6094" y="8511"/>
                  <a:pt x="6105" y="8574"/>
                </a:cubicBezTo>
                <a:cubicBezTo>
                  <a:pt x="6108" y="8594"/>
                  <a:pt x="6070" y="8756"/>
                  <a:pt x="6018" y="8934"/>
                </a:cubicBezTo>
                <a:cubicBezTo>
                  <a:pt x="5967" y="9112"/>
                  <a:pt x="5893" y="9386"/>
                  <a:pt x="5855" y="9544"/>
                </a:cubicBezTo>
                <a:cubicBezTo>
                  <a:pt x="5818" y="9701"/>
                  <a:pt x="5775" y="9845"/>
                  <a:pt x="5760" y="9862"/>
                </a:cubicBezTo>
                <a:cubicBezTo>
                  <a:pt x="5745" y="9878"/>
                  <a:pt x="5704" y="9893"/>
                  <a:pt x="5669" y="9892"/>
                </a:cubicBezTo>
                <a:cubicBezTo>
                  <a:pt x="5257" y="9884"/>
                  <a:pt x="5232" y="9883"/>
                  <a:pt x="5080" y="9908"/>
                </a:cubicBezTo>
                <a:cubicBezTo>
                  <a:pt x="4921" y="9934"/>
                  <a:pt x="4805" y="9968"/>
                  <a:pt x="4769" y="9999"/>
                </a:cubicBezTo>
                <a:cubicBezTo>
                  <a:pt x="4754" y="10012"/>
                  <a:pt x="4729" y="10021"/>
                  <a:pt x="4712" y="10018"/>
                </a:cubicBezTo>
                <a:cubicBezTo>
                  <a:pt x="4695" y="10015"/>
                  <a:pt x="4635" y="10035"/>
                  <a:pt x="4579" y="10065"/>
                </a:cubicBezTo>
                <a:cubicBezTo>
                  <a:pt x="4523" y="10094"/>
                  <a:pt x="4461" y="10119"/>
                  <a:pt x="4444" y="10119"/>
                </a:cubicBezTo>
                <a:cubicBezTo>
                  <a:pt x="4412" y="10119"/>
                  <a:pt x="4298" y="10188"/>
                  <a:pt x="4152" y="10296"/>
                </a:cubicBezTo>
                <a:cubicBezTo>
                  <a:pt x="4110" y="10327"/>
                  <a:pt x="4051" y="10357"/>
                  <a:pt x="4021" y="10362"/>
                </a:cubicBezTo>
                <a:cubicBezTo>
                  <a:pt x="3956" y="10371"/>
                  <a:pt x="3747" y="10456"/>
                  <a:pt x="3721" y="10483"/>
                </a:cubicBezTo>
                <a:cubicBezTo>
                  <a:pt x="3711" y="10494"/>
                  <a:pt x="3691" y="10502"/>
                  <a:pt x="3676" y="10502"/>
                </a:cubicBezTo>
                <a:cubicBezTo>
                  <a:pt x="3662" y="10502"/>
                  <a:pt x="3607" y="10533"/>
                  <a:pt x="3554" y="10572"/>
                </a:cubicBezTo>
                <a:cubicBezTo>
                  <a:pt x="3500" y="10611"/>
                  <a:pt x="3419" y="10670"/>
                  <a:pt x="3372" y="10703"/>
                </a:cubicBezTo>
                <a:cubicBezTo>
                  <a:pt x="3028" y="10946"/>
                  <a:pt x="2467" y="11476"/>
                  <a:pt x="2410" y="11610"/>
                </a:cubicBezTo>
                <a:cubicBezTo>
                  <a:pt x="2394" y="11649"/>
                  <a:pt x="2344" y="11705"/>
                  <a:pt x="2300" y="11738"/>
                </a:cubicBezTo>
                <a:cubicBezTo>
                  <a:pt x="2119" y="11876"/>
                  <a:pt x="1882" y="12161"/>
                  <a:pt x="1757" y="12391"/>
                </a:cubicBezTo>
                <a:cubicBezTo>
                  <a:pt x="1747" y="12410"/>
                  <a:pt x="1708" y="12472"/>
                  <a:pt x="1671" y="12531"/>
                </a:cubicBezTo>
                <a:cubicBezTo>
                  <a:pt x="1634" y="12589"/>
                  <a:pt x="1583" y="12685"/>
                  <a:pt x="1559" y="12744"/>
                </a:cubicBezTo>
                <a:cubicBezTo>
                  <a:pt x="1534" y="12802"/>
                  <a:pt x="1503" y="12864"/>
                  <a:pt x="1491" y="12881"/>
                </a:cubicBezTo>
                <a:cubicBezTo>
                  <a:pt x="1467" y="12916"/>
                  <a:pt x="1419" y="13090"/>
                  <a:pt x="1389" y="13244"/>
                </a:cubicBezTo>
                <a:cubicBezTo>
                  <a:pt x="1379" y="13297"/>
                  <a:pt x="1359" y="13371"/>
                  <a:pt x="1343" y="13405"/>
                </a:cubicBezTo>
                <a:cubicBezTo>
                  <a:pt x="1327" y="13439"/>
                  <a:pt x="1313" y="13517"/>
                  <a:pt x="1313" y="13578"/>
                </a:cubicBezTo>
                <a:cubicBezTo>
                  <a:pt x="1313" y="13716"/>
                  <a:pt x="1416" y="13949"/>
                  <a:pt x="1533" y="14081"/>
                </a:cubicBezTo>
                <a:cubicBezTo>
                  <a:pt x="1639" y="14199"/>
                  <a:pt x="1647" y="14251"/>
                  <a:pt x="1571" y="14312"/>
                </a:cubicBezTo>
                <a:cubicBezTo>
                  <a:pt x="1538" y="14338"/>
                  <a:pt x="1507" y="14355"/>
                  <a:pt x="1501" y="14349"/>
                </a:cubicBezTo>
                <a:cubicBezTo>
                  <a:pt x="1496" y="14344"/>
                  <a:pt x="1490" y="14355"/>
                  <a:pt x="1487" y="14375"/>
                </a:cubicBezTo>
                <a:cubicBezTo>
                  <a:pt x="1483" y="14397"/>
                  <a:pt x="1493" y="14412"/>
                  <a:pt x="1510" y="14412"/>
                </a:cubicBezTo>
                <a:cubicBezTo>
                  <a:pt x="1561" y="14412"/>
                  <a:pt x="1635" y="14372"/>
                  <a:pt x="1635" y="14345"/>
                </a:cubicBezTo>
                <a:cubicBezTo>
                  <a:pt x="1635" y="14302"/>
                  <a:pt x="1750" y="14208"/>
                  <a:pt x="1850" y="14169"/>
                </a:cubicBezTo>
                <a:cubicBezTo>
                  <a:pt x="1976" y="14121"/>
                  <a:pt x="2042" y="14075"/>
                  <a:pt x="2066" y="14017"/>
                </a:cubicBezTo>
                <a:cubicBezTo>
                  <a:pt x="2077" y="13991"/>
                  <a:pt x="2106" y="13952"/>
                  <a:pt x="2131" y="13933"/>
                </a:cubicBezTo>
                <a:cubicBezTo>
                  <a:pt x="2202" y="13881"/>
                  <a:pt x="2207" y="13841"/>
                  <a:pt x="2148" y="13779"/>
                </a:cubicBezTo>
                <a:cubicBezTo>
                  <a:pt x="2119" y="13749"/>
                  <a:pt x="2090" y="13724"/>
                  <a:pt x="2081" y="13728"/>
                </a:cubicBezTo>
                <a:cubicBezTo>
                  <a:pt x="2052" y="13738"/>
                  <a:pt x="1996" y="13667"/>
                  <a:pt x="1983" y="13604"/>
                </a:cubicBezTo>
                <a:cubicBezTo>
                  <a:pt x="1970" y="13534"/>
                  <a:pt x="2039" y="13347"/>
                  <a:pt x="2125" y="13223"/>
                </a:cubicBezTo>
                <a:cubicBezTo>
                  <a:pt x="2153" y="13182"/>
                  <a:pt x="2187" y="13113"/>
                  <a:pt x="2199" y="13071"/>
                </a:cubicBezTo>
                <a:cubicBezTo>
                  <a:pt x="2211" y="13029"/>
                  <a:pt x="2250" y="12957"/>
                  <a:pt x="2286" y="12910"/>
                </a:cubicBezTo>
                <a:cubicBezTo>
                  <a:pt x="2322" y="12862"/>
                  <a:pt x="2351" y="12815"/>
                  <a:pt x="2351" y="12807"/>
                </a:cubicBezTo>
                <a:cubicBezTo>
                  <a:pt x="2351" y="12799"/>
                  <a:pt x="2369" y="12766"/>
                  <a:pt x="2389" y="12734"/>
                </a:cubicBezTo>
                <a:cubicBezTo>
                  <a:pt x="2409" y="12702"/>
                  <a:pt x="2459" y="12599"/>
                  <a:pt x="2501" y="12505"/>
                </a:cubicBezTo>
                <a:cubicBezTo>
                  <a:pt x="2574" y="12341"/>
                  <a:pt x="2702" y="12180"/>
                  <a:pt x="2759" y="12180"/>
                </a:cubicBezTo>
                <a:cubicBezTo>
                  <a:pt x="2772" y="12180"/>
                  <a:pt x="2785" y="12162"/>
                  <a:pt x="2791" y="12138"/>
                </a:cubicBezTo>
                <a:cubicBezTo>
                  <a:pt x="2801" y="12094"/>
                  <a:pt x="2851" y="12081"/>
                  <a:pt x="2871" y="12117"/>
                </a:cubicBezTo>
                <a:cubicBezTo>
                  <a:pt x="2887" y="12146"/>
                  <a:pt x="2973" y="12121"/>
                  <a:pt x="3032" y="12070"/>
                </a:cubicBezTo>
                <a:cubicBezTo>
                  <a:pt x="3253" y="11881"/>
                  <a:pt x="3263" y="11876"/>
                  <a:pt x="3287" y="11914"/>
                </a:cubicBezTo>
                <a:cubicBezTo>
                  <a:pt x="3303" y="11938"/>
                  <a:pt x="3315" y="11941"/>
                  <a:pt x="3323" y="11925"/>
                </a:cubicBezTo>
                <a:cubicBezTo>
                  <a:pt x="3330" y="11913"/>
                  <a:pt x="3327" y="11888"/>
                  <a:pt x="3315" y="11872"/>
                </a:cubicBezTo>
                <a:cubicBezTo>
                  <a:pt x="3297" y="11847"/>
                  <a:pt x="3304" y="11837"/>
                  <a:pt x="3355" y="11813"/>
                </a:cubicBezTo>
                <a:cubicBezTo>
                  <a:pt x="3390" y="11797"/>
                  <a:pt x="3444" y="11759"/>
                  <a:pt x="3476" y="11729"/>
                </a:cubicBezTo>
                <a:cubicBezTo>
                  <a:pt x="3507" y="11699"/>
                  <a:pt x="3568" y="11654"/>
                  <a:pt x="3611" y="11629"/>
                </a:cubicBezTo>
                <a:cubicBezTo>
                  <a:pt x="3654" y="11603"/>
                  <a:pt x="3698" y="11570"/>
                  <a:pt x="3710" y="11554"/>
                </a:cubicBezTo>
                <a:cubicBezTo>
                  <a:pt x="3722" y="11538"/>
                  <a:pt x="3787" y="11480"/>
                  <a:pt x="3854" y="11425"/>
                </a:cubicBezTo>
                <a:cubicBezTo>
                  <a:pt x="3920" y="11370"/>
                  <a:pt x="3979" y="11309"/>
                  <a:pt x="3985" y="11290"/>
                </a:cubicBezTo>
                <a:cubicBezTo>
                  <a:pt x="3990" y="11270"/>
                  <a:pt x="4036" y="11207"/>
                  <a:pt x="4088" y="11149"/>
                </a:cubicBezTo>
                <a:lnTo>
                  <a:pt x="4184" y="11044"/>
                </a:lnTo>
                <a:lnTo>
                  <a:pt x="4321" y="11047"/>
                </a:lnTo>
                <a:cubicBezTo>
                  <a:pt x="4396" y="11048"/>
                  <a:pt x="4499" y="11051"/>
                  <a:pt x="4551" y="11054"/>
                </a:cubicBezTo>
                <a:cubicBezTo>
                  <a:pt x="4687" y="11059"/>
                  <a:pt x="4705" y="11057"/>
                  <a:pt x="4866" y="11000"/>
                </a:cubicBezTo>
                <a:cubicBezTo>
                  <a:pt x="4946" y="10972"/>
                  <a:pt x="5057" y="10936"/>
                  <a:pt x="5111" y="10923"/>
                </a:cubicBezTo>
                <a:cubicBezTo>
                  <a:pt x="5210" y="10899"/>
                  <a:pt x="5230" y="10890"/>
                  <a:pt x="5464" y="10759"/>
                </a:cubicBezTo>
                <a:cubicBezTo>
                  <a:pt x="5531" y="10722"/>
                  <a:pt x="5592" y="10699"/>
                  <a:pt x="5600" y="10708"/>
                </a:cubicBezTo>
                <a:cubicBezTo>
                  <a:pt x="5607" y="10717"/>
                  <a:pt x="5607" y="10801"/>
                  <a:pt x="5598" y="10895"/>
                </a:cubicBezTo>
                <a:cubicBezTo>
                  <a:pt x="5588" y="10988"/>
                  <a:pt x="5568" y="11220"/>
                  <a:pt x="5553" y="11409"/>
                </a:cubicBezTo>
                <a:cubicBezTo>
                  <a:pt x="5539" y="11598"/>
                  <a:pt x="5522" y="11762"/>
                  <a:pt x="5515" y="11774"/>
                </a:cubicBezTo>
                <a:cubicBezTo>
                  <a:pt x="5509" y="11785"/>
                  <a:pt x="5477" y="11800"/>
                  <a:pt x="5443" y="11809"/>
                </a:cubicBezTo>
                <a:cubicBezTo>
                  <a:pt x="5410" y="11817"/>
                  <a:pt x="5359" y="11837"/>
                  <a:pt x="5331" y="11853"/>
                </a:cubicBezTo>
                <a:cubicBezTo>
                  <a:pt x="5303" y="11869"/>
                  <a:pt x="5251" y="11887"/>
                  <a:pt x="5217" y="11890"/>
                </a:cubicBezTo>
                <a:cubicBezTo>
                  <a:pt x="5172" y="11895"/>
                  <a:pt x="5156" y="11905"/>
                  <a:pt x="5160" y="11930"/>
                </a:cubicBezTo>
                <a:cubicBezTo>
                  <a:pt x="5167" y="11976"/>
                  <a:pt x="5131" y="12000"/>
                  <a:pt x="5099" y="11970"/>
                </a:cubicBezTo>
                <a:cubicBezTo>
                  <a:pt x="5081" y="11953"/>
                  <a:pt x="5064" y="11950"/>
                  <a:pt x="5040" y="11965"/>
                </a:cubicBezTo>
                <a:cubicBezTo>
                  <a:pt x="5021" y="11977"/>
                  <a:pt x="4954" y="12014"/>
                  <a:pt x="4892" y="12045"/>
                </a:cubicBezTo>
                <a:cubicBezTo>
                  <a:pt x="4829" y="12075"/>
                  <a:pt x="4752" y="12111"/>
                  <a:pt x="4720" y="12126"/>
                </a:cubicBezTo>
                <a:cubicBezTo>
                  <a:pt x="4689" y="12142"/>
                  <a:pt x="4643" y="12162"/>
                  <a:pt x="4617" y="12171"/>
                </a:cubicBezTo>
                <a:cubicBezTo>
                  <a:pt x="4591" y="12179"/>
                  <a:pt x="4541" y="12209"/>
                  <a:pt x="4505" y="12236"/>
                </a:cubicBezTo>
                <a:cubicBezTo>
                  <a:pt x="4469" y="12264"/>
                  <a:pt x="4432" y="12288"/>
                  <a:pt x="4425" y="12288"/>
                </a:cubicBezTo>
                <a:cubicBezTo>
                  <a:pt x="4417" y="12288"/>
                  <a:pt x="4362" y="12324"/>
                  <a:pt x="4302" y="12370"/>
                </a:cubicBezTo>
                <a:cubicBezTo>
                  <a:pt x="4083" y="12534"/>
                  <a:pt x="3979" y="12606"/>
                  <a:pt x="3962" y="12606"/>
                </a:cubicBezTo>
                <a:cubicBezTo>
                  <a:pt x="3926" y="12606"/>
                  <a:pt x="3786" y="12789"/>
                  <a:pt x="3786" y="12835"/>
                </a:cubicBezTo>
                <a:cubicBezTo>
                  <a:pt x="3786" y="12870"/>
                  <a:pt x="3738" y="12917"/>
                  <a:pt x="3583" y="13033"/>
                </a:cubicBezTo>
                <a:cubicBezTo>
                  <a:pt x="3472" y="13117"/>
                  <a:pt x="3305" y="13260"/>
                  <a:pt x="3211" y="13349"/>
                </a:cubicBezTo>
                <a:cubicBezTo>
                  <a:pt x="3009" y="13542"/>
                  <a:pt x="2393" y="14226"/>
                  <a:pt x="2275" y="14391"/>
                </a:cubicBezTo>
                <a:cubicBezTo>
                  <a:pt x="2229" y="14456"/>
                  <a:pt x="2148" y="14565"/>
                  <a:pt x="2093" y="14635"/>
                </a:cubicBezTo>
                <a:cubicBezTo>
                  <a:pt x="2038" y="14704"/>
                  <a:pt x="1992" y="14772"/>
                  <a:pt x="1992" y="14786"/>
                </a:cubicBezTo>
                <a:cubicBezTo>
                  <a:pt x="1992" y="14800"/>
                  <a:pt x="1977" y="14833"/>
                  <a:pt x="1958" y="14861"/>
                </a:cubicBezTo>
                <a:cubicBezTo>
                  <a:pt x="1939" y="14889"/>
                  <a:pt x="1913" y="14944"/>
                  <a:pt x="1901" y="14983"/>
                </a:cubicBezTo>
                <a:cubicBezTo>
                  <a:pt x="1889" y="15021"/>
                  <a:pt x="1821" y="15126"/>
                  <a:pt x="1749" y="15217"/>
                </a:cubicBezTo>
                <a:cubicBezTo>
                  <a:pt x="1608" y="15392"/>
                  <a:pt x="1398" y="15714"/>
                  <a:pt x="1320" y="15876"/>
                </a:cubicBezTo>
                <a:cubicBezTo>
                  <a:pt x="1294" y="15930"/>
                  <a:pt x="1239" y="16042"/>
                  <a:pt x="1197" y="16123"/>
                </a:cubicBezTo>
                <a:cubicBezTo>
                  <a:pt x="1049" y="16416"/>
                  <a:pt x="807" y="16972"/>
                  <a:pt x="768" y="17110"/>
                </a:cubicBezTo>
                <a:cubicBezTo>
                  <a:pt x="757" y="17150"/>
                  <a:pt x="747" y="17228"/>
                  <a:pt x="747" y="17283"/>
                </a:cubicBezTo>
                <a:cubicBezTo>
                  <a:pt x="747" y="17357"/>
                  <a:pt x="736" y="17393"/>
                  <a:pt x="707" y="17423"/>
                </a:cubicBezTo>
                <a:cubicBezTo>
                  <a:pt x="641" y="17490"/>
                  <a:pt x="602" y="17602"/>
                  <a:pt x="578" y="17792"/>
                </a:cubicBezTo>
                <a:cubicBezTo>
                  <a:pt x="554" y="17978"/>
                  <a:pt x="551" y="18094"/>
                  <a:pt x="569" y="18162"/>
                </a:cubicBezTo>
                <a:cubicBezTo>
                  <a:pt x="575" y="18183"/>
                  <a:pt x="568" y="18213"/>
                  <a:pt x="555" y="18232"/>
                </a:cubicBezTo>
                <a:cubicBezTo>
                  <a:pt x="523" y="18274"/>
                  <a:pt x="518" y="18513"/>
                  <a:pt x="544" y="18657"/>
                </a:cubicBezTo>
                <a:cubicBezTo>
                  <a:pt x="559" y="18741"/>
                  <a:pt x="575" y="18772"/>
                  <a:pt x="616" y="18800"/>
                </a:cubicBezTo>
                <a:cubicBezTo>
                  <a:pt x="645" y="18819"/>
                  <a:pt x="674" y="18856"/>
                  <a:pt x="681" y="18882"/>
                </a:cubicBezTo>
                <a:cubicBezTo>
                  <a:pt x="689" y="18907"/>
                  <a:pt x="713" y="18954"/>
                  <a:pt x="734" y="18987"/>
                </a:cubicBezTo>
                <a:cubicBezTo>
                  <a:pt x="790" y="19072"/>
                  <a:pt x="889" y="19070"/>
                  <a:pt x="971" y="18980"/>
                </a:cubicBezTo>
                <a:cubicBezTo>
                  <a:pt x="1026" y="18919"/>
                  <a:pt x="1029" y="18909"/>
                  <a:pt x="1003" y="18877"/>
                </a:cubicBezTo>
                <a:cubicBezTo>
                  <a:pt x="965" y="18830"/>
                  <a:pt x="963" y="18832"/>
                  <a:pt x="1039" y="18725"/>
                </a:cubicBezTo>
                <a:lnTo>
                  <a:pt x="1104" y="18634"/>
                </a:lnTo>
                <a:lnTo>
                  <a:pt x="1066" y="18589"/>
                </a:lnTo>
                <a:cubicBezTo>
                  <a:pt x="1032" y="18549"/>
                  <a:pt x="1032" y="18532"/>
                  <a:pt x="1051" y="18430"/>
                </a:cubicBezTo>
                <a:cubicBezTo>
                  <a:pt x="1068" y="18344"/>
                  <a:pt x="1067" y="18307"/>
                  <a:pt x="1049" y="18269"/>
                </a:cubicBezTo>
                <a:cubicBezTo>
                  <a:pt x="1030" y="18229"/>
                  <a:pt x="1030" y="18205"/>
                  <a:pt x="1055" y="18134"/>
                </a:cubicBezTo>
                <a:cubicBezTo>
                  <a:pt x="1072" y="18086"/>
                  <a:pt x="1087" y="18014"/>
                  <a:pt x="1087" y="17972"/>
                </a:cubicBezTo>
                <a:cubicBezTo>
                  <a:pt x="1087" y="17869"/>
                  <a:pt x="1128" y="17784"/>
                  <a:pt x="1263" y="17622"/>
                </a:cubicBezTo>
                <a:cubicBezTo>
                  <a:pt x="1374" y="17488"/>
                  <a:pt x="1558" y="17182"/>
                  <a:pt x="1559" y="17129"/>
                </a:cubicBezTo>
                <a:cubicBezTo>
                  <a:pt x="1559" y="17084"/>
                  <a:pt x="1606" y="16957"/>
                  <a:pt x="1649" y="16878"/>
                </a:cubicBezTo>
                <a:cubicBezTo>
                  <a:pt x="1672" y="16838"/>
                  <a:pt x="1690" y="16793"/>
                  <a:pt x="1690" y="16780"/>
                </a:cubicBezTo>
                <a:cubicBezTo>
                  <a:pt x="1690" y="16767"/>
                  <a:pt x="1713" y="16722"/>
                  <a:pt x="1738" y="16680"/>
                </a:cubicBezTo>
                <a:cubicBezTo>
                  <a:pt x="1764" y="16637"/>
                  <a:pt x="1806" y="16537"/>
                  <a:pt x="1833" y="16458"/>
                </a:cubicBezTo>
                <a:cubicBezTo>
                  <a:pt x="1861" y="16379"/>
                  <a:pt x="1899" y="16276"/>
                  <a:pt x="1918" y="16229"/>
                </a:cubicBezTo>
                <a:cubicBezTo>
                  <a:pt x="1936" y="16181"/>
                  <a:pt x="1957" y="16116"/>
                  <a:pt x="1964" y="16081"/>
                </a:cubicBezTo>
                <a:cubicBezTo>
                  <a:pt x="2011" y="15855"/>
                  <a:pt x="2105" y="15679"/>
                  <a:pt x="2220" y="15600"/>
                </a:cubicBezTo>
                <a:cubicBezTo>
                  <a:pt x="2251" y="15578"/>
                  <a:pt x="2275" y="15548"/>
                  <a:pt x="2275" y="15532"/>
                </a:cubicBezTo>
                <a:cubicBezTo>
                  <a:pt x="2275" y="15495"/>
                  <a:pt x="2364" y="15425"/>
                  <a:pt x="2395" y="15439"/>
                </a:cubicBezTo>
                <a:cubicBezTo>
                  <a:pt x="2449" y="15462"/>
                  <a:pt x="2663" y="15269"/>
                  <a:pt x="2744" y="15125"/>
                </a:cubicBezTo>
                <a:cubicBezTo>
                  <a:pt x="2805" y="15017"/>
                  <a:pt x="2873" y="14933"/>
                  <a:pt x="3245" y="14494"/>
                </a:cubicBezTo>
                <a:cubicBezTo>
                  <a:pt x="3517" y="14174"/>
                  <a:pt x="3615" y="14038"/>
                  <a:pt x="3651" y="13933"/>
                </a:cubicBezTo>
                <a:cubicBezTo>
                  <a:pt x="3690" y="13819"/>
                  <a:pt x="3767" y="13688"/>
                  <a:pt x="3814" y="13660"/>
                </a:cubicBezTo>
                <a:cubicBezTo>
                  <a:pt x="3834" y="13647"/>
                  <a:pt x="3883" y="13611"/>
                  <a:pt x="3921" y="13578"/>
                </a:cubicBezTo>
                <a:cubicBezTo>
                  <a:pt x="3985" y="13524"/>
                  <a:pt x="4008" y="13518"/>
                  <a:pt x="4162" y="13513"/>
                </a:cubicBezTo>
                <a:cubicBezTo>
                  <a:pt x="4306" y="13508"/>
                  <a:pt x="4343" y="13498"/>
                  <a:pt x="4386" y="13459"/>
                </a:cubicBezTo>
                <a:cubicBezTo>
                  <a:pt x="4415" y="13433"/>
                  <a:pt x="4462" y="13395"/>
                  <a:pt x="4492" y="13375"/>
                </a:cubicBezTo>
                <a:cubicBezTo>
                  <a:pt x="4522" y="13355"/>
                  <a:pt x="4596" y="13285"/>
                  <a:pt x="4655" y="13218"/>
                </a:cubicBezTo>
                <a:cubicBezTo>
                  <a:pt x="4714" y="13151"/>
                  <a:pt x="4775" y="13094"/>
                  <a:pt x="4790" y="13094"/>
                </a:cubicBezTo>
                <a:cubicBezTo>
                  <a:pt x="4806" y="13094"/>
                  <a:pt x="4843" y="13066"/>
                  <a:pt x="4873" y="13031"/>
                </a:cubicBezTo>
                <a:cubicBezTo>
                  <a:pt x="4902" y="12996"/>
                  <a:pt x="4935" y="12968"/>
                  <a:pt x="4944" y="12968"/>
                </a:cubicBezTo>
                <a:cubicBezTo>
                  <a:pt x="4954" y="12968"/>
                  <a:pt x="5041" y="12906"/>
                  <a:pt x="5139" y="12830"/>
                </a:cubicBezTo>
                <a:cubicBezTo>
                  <a:pt x="5236" y="12754"/>
                  <a:pt x="5325" y="12690"/>
                  <a:pt x="5338" y="12690"/>
                </a:cubicBezTo>
                <a:cubicBezTo>
                  <a:pt x="5350" y="12690"/>
                  <a:pt x="5375" y="12674"/>
                  <a:pt x="5395" y="12655"/>
                </a:cubicBezTo>
                <a:cubicBezTo>
                  <a:pt x="5427" y="12622"/>
                  <a:pt x="5433" y="12622"/>
                  <a:pt x="5460" y="12652"/>
                </a:cubicBezTo>
                <a:cubicBezTo>
                  <a:pt x="5482" y="12677"/>
                  <a:pt x="5496" y="12775"/>
                  <a:pt x="5515" y="13024"/>
                </a:cubicBezTo>
                <a:cubicBezTo>
                  <a:pt x="5529" y="13209"/>
                  <a:pt x="5554" y="13484"/>
                  <a:pt x="5570" y="13636"/>
                </a:cubicBezTo>
                <a:cubicBezTo>
                  <a:pt x="5590" y="13821"/>
                  <a:pt x="5598" y="13978"/>
                  <a:pt x="5589" y="14106"/>
                </a:cubicBezTo>
                <a:cubicBezTo>
                  <a:pt x="5578" y="14268"/>
                  <a:pt x="5581" y="14302"/>
                  <a:pt x="5606" y="14326"/>
                </a:cubicBezTo>
                <a:cubicBezTo>
                  <a:pt x="5623" y="14341"/>
                  <a:pt x="5631" y="14362"/>
                  <a:pt x="5625" y="14373"/>
                </a:cubicBezTo>
                <a:cubicBezTo>
                  <a:pt x="5606" y="14407"/>
                  <a:pt x="5634" y="14487"/>
                  <a:pt x="5695" y="14574"/>
                </a:cubicBezTo>
                <a:cubicBezTo>
                  <a:pt x="5770" y="14680"/>
                  <a:pt x="5795" y="14751"/>
                  <a:pt x="5834" y="14957"/>
                </a:cubicBezTo>
                <a:cubicBezTo>
                  <a:pt x="5875" y="15174"/>
                  <a:pt x="5929" y="15373"/>
                  <a:pt x="5978" y="15481"/>
                </a:cubicBezTo>
                <a:cubicBezTo>
                  <a:pt x="5987" y="15501"/>
                  <a:pt x="5995" y="15540"/>
                  <a:pt x="5995" y="15567"/>
                </a:cubicBezTo>
                <a:cubicBezTo>
                  <a:pt x="5995" y="15595"/>
                  <a:pt x="6028" y="15671"/>
                  <a:pt x="6069" y="15735"/>
                </a:cubicBezTo>
                <a:cubicBezTo>
                  <a:pt x="6110" y="15800"/>
                  <a:pt x="6163" y="15911"/>
                  <a:pt x="6185" y="15983"/>
                </a:cubicBezTo>
                <a:cubicBezTo>
                  <a:pt x="6284" y="16306"/>
                  <a:pt x="6422" y="16505"/>
                  <a:pt x="6682" y="16698"/>
                </a:cubicBezTo>
                <a:cubicBezTo>
                  <a:pt x="6784" y="16775"/>
                  <a:pt x="6805" y="16801"/>
                  <a:pt x="6876" y="16963"/>
                </a:cubicBezTo>
                <a:cubicBezTo>
                  <a:pt x="6965" y="17164"/>
                  <a:pt x="7026" y="17234"/>
                  <a:pt x="7113" y="17234"/>
                </a:cubicBezTo>
                <a:cubicBezTo>
                  <a:pt x="7151" y="17234"/>
                  <a:pt x="7186" y="17252"/>
                  <a:pt x="7212" y="17285"/>
                </a:cubicBezTo>
                <a:cubicBezTo>
                  <a:pt x="7251" y="17335"/>
                  <a:pt x="7264" y="17340"/>
                  <a:pt x="7379" y="17355"/>
                </a:cubicBezTo>
                <a:cubicBezTo>
                  <a:pt x="7409" y="17359"/>
                  <a:pt x="7440" y="17371"/>
                  <a:pt x="7447" y="17383"/>
                </a:cubicBezTo>
                <a:cubicBezTo>
                  <a:pt x="7454" y="17395"/>
                  <a:pt x="7495" y="17412"/>
                  <a:pt x="7540" y="17421"/>
                </a:cubicBezTo>
                <a:cubicBezTo>
                  <a:pt x="7604" y="17433"/>
                  <a:pt x="7650" y="17464"/>
                  <a:pt x="7745" y="17561"/>
                </a:cubicBezTo>
                <a:cubicBezTo>
                  <a:pt x="7813" y="17630"/>
                  <a:pt x="7883" y="17687"/>
                  <a:pt x="7901" y="17687"/>
                </a:cubicBezTo>
                <a:cubicBezTo>
                  <a:pt x="7920" y="17687"/>
                  <a:pt x="7944" y="17699"/>
                  <a:pt x="7956" y="17715"/>
                </a:cubicBezTo>
                <a:cubicBezTo>
                  <a:pt x="7979" y="17746"/>
                  <a:pt x="8111" y="17779"/>
                  <a:pt x="8225" y="17781"/>
                </a:cubicBezTo>
                <a:lnTo>
                  <a:pt x="8292" y="17783"/>
                </a:lnTo>
                <a:lnTo>
                  <a:pt x="8278" y="17701"/>
                </a:lnTo>
                <a:cubicBezTo>
                  <a:pt x="8266" y="17629"/>
                  <a:pt x="8270" y="17618"/>
                  <a:pt x="8318" y="17580"/>
                </a:cubicBezTo>
                <a:lnTo>
                  <a:pt x="8373" y="17535"/>
                </a:lnTo>
                <a:lnTo>
                  <a:pt x="8440" y="17603"/>
                </a:lnTo>
                <a:cubicBezTo>
                  <a:pt x="8508" y="17670"/>
                  <a:pt x="8519" y="17724"/>
                  <a:pt x="8464" y="17713"/>
                </a:cubicBezTo>
                <a:cubicBezTo>
                  <a:pt x="8448" y="17710"/>
                  <a:pt x="8429" y="17721"/>
                  <a:pt x="8423" y="17739"/>
                </a:cubicBezTo>
                <a:cubicBezTo>
                  <a:pt x="8415" y="17763"/>
                  <a:pt x="8427" y="17771"/>
                  <a:pt x="8470" y="17771"/>
                </a:cubicBezTo>
                <a:cubicBezTo>
                  <a:pt x="8505" y="17771"/>
                  <a:pt x="8585" y="17814"/>
                  <a:pt x="8681" y="17881"/>
                </a:cubicBezTo>
                <a:lnTo>
                  <a:pt x="8838" y="17989"/>
                </a:lnTo>
                <a:lnTo>
                  <a:pt x="9022" y="17996"/>
                </a:lnTo>
                <a:cubicBezTo>
                  <a:pt x="9124" y="17999"/>
                  <a:pt x="9212" y="18007"/>
                  <a:pt x="9218" y="18014"/>
                </a:cubicBezTo>
                <a:cubicBezTo>
                  <a:pt x="9224" y="18022"/>
                  <a:pt x="9250" y="18007"/>
                  <a:pt x="9273" y="17982"/>
                </a:cubicBezTo>
                <a:cubicBezTo>
                  <a:pt x="9297" y="17957"/>
                  <a:pt x="9341" y="17934"/>
                  <a:pt x="9372" y="17933"/>
                </a:cubicBezTo>
                <a:cubicBezTo>
                  <a:pt x="9404" y="17931"/>
                  <a:pt x="9435" y="17923"/>
                  <a:pt x="9442" y="17914"/>
                </a:cubicBezTo>
                <a:cubicBezTo>
                  <a:pt x="9469" y="17883"/>
                  <a:pt x="9560" y="17899"/>
                  <a:pt x="9660" y="17951"/>
                </a:cubicBezTo>
                <a:cubicBezTo>
                  <a:pt x="9768" y="18008"/>
                  <a:pt x="9882" y="18022"/>
                  <a:pt x="9918" y="17982"/>
                </a:cubicBezTo>
                <a:cubicBezTo>
                  <a:pt x="9934" y="17963"/>
                  <a:pt x="9946" y="17962"/>
                  <a:pt x="9966" y="17982"/>
                </a:cubicBezTo>
                <a:cubicBezTo>
                  <a:pt x="9986" y="18000"/>
                  <a:pt x="9997" y="18001"/>
                  <a:pt x="10006" y="17984"/>
                </a:cubicBezTo>
                <a:cubicBezTo>
                  <a:pt x="10016" y="17968"/>
                  <a:pt x="10029" y="17969"/>
                  <a:pt x="10051" y="17989"/>
                </a:cubicBezTo>
                <a:cubicBezTo>
                  <a:pt x="10071" y="18007"/>
                  <a:pt x="10077" y="18008"/>
                  <a:pt x="10068" y="17991"/>
                </a:cubicBezTo>
                <a:cubicBezTo>
                  <a:pt x="10050" y="17958"/>
                  <a:pt x="10118" y="17915"/>
                  <a:pt x="10159" y="17933"/>
                </a:cubicBezTo>
                <a:cubicBezTo>
                  <a:pt x="10177" y="17941"/>
                  <a:pt x="10200" y="17931"/>
                  <a:pt x="10216" y="17907"/>
                </a:cubicBezTo>
                <a:cubicBezTo>
                  <a:pt x="10230" y="17885"/>
                  <a:pt x="10243" y="17877"/>
                  <a:pt x="10243" y="17888"/>
                </a:cubicBezTo>
                <a:cubicBezTo>
                  <a:pt x="10244" y="17899"/>
                  <a:pt x="10264" y="17885"/>
                  <a:pt x="10290" y="17858"/>
                </a:cubicBezTo>
                <a:cubicBezTo>
                  <a:pt x="10329" y="17817"/>
                  <a:pt x="10347" y="17811"/>
                  <a:pt x="10417" y="17823"/>
                </a:cubicBezTo>
                <a:cubicBezTo>
                  <a:pt x="10461" y="17830"/>
                  <a:pt x="10535" y="17839"/>
                  <a:pt x="10579" y="17841"/>
                </a:cubicBezTo>
                <a:cubicBezTo>
                  <a:pt x="10627" y="17844"/>
                  <a:pt x="10666" y="17860"/>
                  <a:pt x="10676" y="17879"/>
                </a:cubicBezTo>
                <a:cubicBezTo>
                  <a:pt x="10690" y="17904"/>
                  <a:pt x="10700" y="17905"/>
                  <a:pt x="10719" y="17884"/>
                </a:cubicBezTo>
                <a:cubicBezTo>
                  <a:pt x="10732" y="17869"/>
                  <a:pt x="10779" y="17855"/>
                  <a:pt x="10824" y="17855"/>
                </a:cubicBezTo>
                <a:cubicBezTo>
                  <a:pt x="10870" y="17855"/>
                  <a:pt x="10935" y="17844"/>
                  <a:pt x="10968" y="17827"/>
                </a:cubicBezTo>
                <a:cubicBezTo>
                  <a:pt x="11001" y="17811"/>
                  <a:pt x="11054" y="17786"/>
                  <a:pt x="11089" y="17771"/>
                </a:cubicBezTo>
                <a:cubicBezTo>
                  <a:pt x="11166" y="17738"/>
                  <a:pt x="11202" y="17671"/>
                  <a:pt x="11163" y="17636"/>
                </a:cubicBezTo>
                <a:cubicBezTo>
                  <a:pt x="11095" y="17575"/>
                  <a:pt x="11108" y="17247"/>
                  <a:pt x="11182" y="17152"/>
                </a:cubicBezTo>
                <a:cubicBezTo>
                  <a:pt x="11206" y="17121"/>
                  <a:pt x="11216" y="17120"/>
                  <a:pt x="11268" y="17145"/>
                </a:cubicBezTo>
                <a:cubicBezTo>
                  <a:pt x="11301" y="17160"/>
                  <a:pt x="11329" y="17180"/>
                  <a:pt x="11330" y="17189"/>
                </a:cubicBezTo>
                <a:cubicBezTo>
                  <a:pt x="11330" y="17199"/>
                  <a:pt x="11337" y="17222"/>
                  <a:pt x="11346" y="17238"/>
                </a:cubicBezTo>
                <a:cubicBezTo>
                  <a:pt x="11369" y="17278"/>
                  <a:pt x="11375" y="17409"/>
                  <a:pt x="11355" y="17423"/>
                </a:cubicBezTo>
                <a:cubicBezTo>
                  <a:pt x="11328" y="17442"/>
                  <a:pt x="11337" y="17471"/>
                  <a:pt x="11378" y="17496"/>
                </a:cubicBezTo>
                <a:cubicBezTo>
                  <a:pt x="11409" y="17514"/>
                  <a:pt x="11424" y="17513"/>
                  <a:pt x="11450" y="17486"/>
                </a:cubicBezTo>
                <a:cubicBezTo>
                  <a:pt x="11468" y="17468"/>
                  <a:pt x="11489" y="17459"/>
                  <a:pt x="11497" y="17467"/>
                </a:cubicBezTo>
                <a:cubicBezTo>
                  <a:pt x="11504" y="17476"/>
                  <a:pt x="11517" y="17486"/>
                  <a:pt x="11524" y="17486"/>
                </a:cubicBezTo>
                <a:cubicBezTo>
                  <a:pt x="11531" y="17487"/>
                  <a:pt x="11569" y="17494"/>
                  <a:pt x="11609" y="17503"/>
                </a:cubicBezTo>
                <a:cubicBezTo>
                  <a:pt x="11655" y="17513"/>
                  <a:pt x="11691" y="17511"/>
                  <a:pt x="11708" y="17496"/>
                </a:cubicBezTo>
                <a:cubicBezTo>
                  <a:pt x="11722" y="17482"/>
                  <a:pt x="11742" y="17477"/>
                  <a:pt x="11752" y="17484"/>
                </a:cubicBezTo>
                <a:cubicBezTo>
                  <a:pt x="11762" y="17491"/>
                  <a:pt x="11774" y="17487"/>
                  <a:pt x="11780" y="17477"/>
                </a:cubicBezTo>
                <a:cubicBezTo>
                  <a:pt x="11785" y="17466"/>
                  <a:pt x="11814" y="17453"/>
                  <a:pt x="11843" y="17446"/>
                </a:cubicBezTo>
                <a:cubicBezTo>
                  <a:pt x="11890" y="17436"/>
                  <a:pt x="12076" y="17266"/>
                  <a:pt x="12048" y="17259"/>
                </a:cubicBezTo>
                <a:cubicBezTo>
                  <a:pt x="12042" y="17258"/>
                  <a:pt x="12031" y="17254"/>
                  <a:pt x="12023" y="17252"/>
                </a:cubicBezTo>
                <a:cubicBezTo>
                  <a:pt x="11977" y="17243"/>
                  <a:pt x="11964" y="17212"/>
                  <a:pt x="11972" y="17117"/>
                </a:cubicBezTo>
                <a:cubicBezTo>
                  <a:pt x="11979" y="17038"/>
                  <a:pt x="11970" y="16989"/>
                  <a:pt x="11934" y="16909"/>
                </a:cubicBezTo>
                <a:cubicBezTo>
                  <a:pt x="11908" y="16850"/>
                  <a:pt x="11890" y="16787"/>
                  <a:pt x="11896" y="16762"/>
                </a:cubicBezTo>
                <a:cubicBezTo>
                  <a:pt x="11902" y="16733"/>
                  <a:pt x="11893" y="16703"/>
                  <a:pt x="11869" y="16677"/>
                </a:cubicBezTo>
                <a:cubicBezTo>
                  <a:pt x="11842" y="16650"/>
                  <a:pt x="11834" y="16630"/>
                  <a:pt x="11847" y="16612"/>
                </a:cubicBezTo>
                <a:cubicBezTo>
                  <a:pt x="11870" y="16582"/>
                  <a:pt x="11875" y="16502"/>
                  <a:pt x="11858" y="16441"/>
                </a:cubicBezTo>
                <a:cubicBezTo>
                  <a:pt x="11850" y="16413"/>
                  <a:pt x="11856" y="16388"/>
                  <a:pt x="11877" y="16369"/>
                </a:cubicBezTo>
                <a:cubicBezTo>
                  <a:pt x="11905" y="16343"/>
                  <a:pt x="11913" y="16346"/>
                  <a:pt x="11949" y="16402"/>
                </a:cubicBezTo>
                <a:cubicBezTo>
                  <a:pt x="11971" y="16436"/>
                  <a:pt x="12012" y="16487"/>
                  <a:pt x="12038" y="16516"/>
                </a:cubicBezTo>
                <a:cubicBezTo>
                  <a:pt x="12090" y="16575"/>
                  <a:pt x="12095" y="16586"/>
                  <a:pt x="12183" y="16771"/>
                </a:cubicBezTo>
                <a:cubicBezTo>
                  <a:pt x="12217" y="16841"/>
                  <a:pt x="12245" y="16918"/>
                  <a:pt x="12245" y="16942"/>
                </a:cubicBezTo>
                <a:cubicBezTo>
                  <a:pt x="12245" y="16983"/>
                  <a:pt x="12249" y="16981"/>
                  <a:pt x="12391" y="16925"/>
                </a:cubicBezTo>
                <a:cubicBezTo>
                  <a:pt x="12488" y="16887"/>
                  <a:pt x="12558" y="16844"/>
                  <a:pt x="12602" y="16794"/>
                </a:cubicBezTo>
                <a:cubicBezTo>
                  <a:pt x="12638" y="16753"/>
                  <a:pt x="12684" y="16710"/>
                  <a:pt x="12703" y="16698"/>
                </a:cubicBezTo>
                <a:cubicBezTo>
                  <a:pt x="12723" y="16687"/>
                  <a:pt x="12763" y="16628"/>
                  <a:pt x="12792" y="16568"/>
                </a:cubicBezTo>
                <a:cubicBezTo>
                  <a:pt x="12840" y="16470"/>
                  <a:pt x="12841" y="16456"/>
                  <a:pt x="12815" y="16427"/>
                </a:cubicBezTo>
                <a:cubicBezTo>
                  <a:pt x="12790" y="16398"/>
                  <a:pt x="12791" y="16390"/>
                  <a:pt x="12826" y="16369"/>
                </a:cubicBezTo>
                <a:cubicBezTo>
                  <a:pt x="12858" y="16350"/>
                  <a:pt x="12864" y="16333"/>
                  <a:pt x="12856" y="16278"/>
                </a:cubicBezTo>
                <a:cubicBezTo>
                  <a:pt x="12838" y="16165"/>
                  <a:pt x="12807" y="16092"/>
                  <a:pt x="12767" y="16067"/>
                </a:cubicBezTo>
                <a:cubicBezTo>
                  <a:pt x="12735" y="16048"/>
                  <a:pt x="12731" y="16051"/>
                  <a:pt x="12741" y="16081"/>
                </a:cubicBezTo>
                <a:cubicBezTo>
                  <a:pt x="12756" y="16124"/>
                  <a:pt x="12722" y="16204"/>
                  <a:pt x="12697" y="16187"/>
                </a:cubicBezTo>
                <a:cubicBezTo>
                  <a:pt x="12687" y="16180"/>
                  <a:pt x="12678" y="16148"/>
                  <a:pt x="12678" y="16114"/>
                </a:cubicBezTo>
                <a:cubicBezTo>
                  <a:pt x="12678" y="16080"/>
                  <a:pt x="12670" y="16047"/>
                  <a:pt x="12659" y="16039"/>
                </a:cubicBezTo>
                <a:cubicBezTo>
                  <a:pt x="12648" y="16032"/>
                  <a:pt x="12643" y="16012"/>
                  <a:pt x="12648" y="15997"/>
                </a:cubicBezTo>
                <a:cubicBezTo>
                  <a:pt x="12654" y="15982"/>
                  <a:pt x="12647" y="15959"/>
                  <a:pt x="12636" y="15946"/>
                </a:cubicBezTo>
                <a:cubicBezTo>
                  <a:pt x="12621" y="15929"/>
                  <a:pt x="12628" y="15918"/>
                  <a:pt x="12661" y="15904"/>
                </a:cubicBezTo>
                <a:cubicBezTo>
                  <a:pt x="12700" y="15887"/>
                  <a:pt x="12717" y="15893"/>
                  <a:pt x="12767" y="15953"/>
                </a:cubicBezTo>
                <a:cubicBezTo>
                  <a:pt x="12799" y="15992"/>
                  <a:pt x="12864" y="16039"/>
                  <a:pt x="12913" y="16058"/>
                </a:cubicBezTo>
                <a:cubicBezTo>
                  <a:pt x="12999" y="16091"/>
                  <a:pt x="13005" y="16091"/>
                  <a:pt x="13063" y="16044"/>
                </a:cubicBezTo>
                <a:cubicBezTo>
                  <a:pt x="13137" y="15985"/>
                  <a:pt x="13206" y="15898"/>
                  <a:pt x="13206" y="15864"/>
                </a:cubicBezTo>
                <a:cubicBezTo>
                  <a:pt x="13207" y="15850"/>
                  <a:pt x="13220" y="15831"/>
                  <a:pt x="13234" y="15822"/>
                </a:cubicBezTo>
                <a:cubicBezTo>
                  <a:pt x="13267" y="15800"/>
                  <a:pt x="13335" y="15623"/>
                  <a:pt x="13325" y="15588"/>
                </a:cubicBezTo>
                <a:cubicBezTo>
                  <a:pt x="13320" y="15573"/>
                  <a:pt x="13309" y="15565"/>
                  <a:pt x="13299" y="15572"/>
                </a:cubicBezTo>
                <a:cubicBezTo>
                  <a:pt x="13290" y="15578"/>
                  <a:pt x="13275" y="15578"/>
                  <a:pt x="13266" y="15572"/>
                </a:cubicBezTo>
                <a:cubicBezTo>
                  <a:pt x="13245" y="15557"/>
                  <a:pt x="13315" y="15390"/>
                  <a:pt x="13342" y="15390"/>
                </a:cubicBezTo>
                <a:cubicBezTo>
                  <a:pt x="13354" y="15390"/>
                  <a:pt x="13353" y="15377"/>
                  <a:pt x="13340" y="15350"/>
                </a:cubicBezTo>
                <a:cubicBezTo>
                  <a:pt x="13324" y="15316"/>
                  <a:pt x="13328" y="15303"/>
                  <a:pt x="13359" y="15284"/>
                </a:cubicBezTo>
                <a:cubicBezTo>
                  <a:pt x="13379" y="15272"/>
                  <a:pt x="13402" y="15237"/>
                  <a:pt x="13409" y="15205"/>
                </a:cubicBezTo>
                <a:cubicBezTo>
                  <a:pt x="13416" y="15173"/>
                  <a:pt x="13439" y="15113"/>
                  <a:pt x="13462" y="15072"/>
                </a:cubicBezTo>
                <a:cubicBezTo>
                  <a:pt x="13485" y="15031"/>
                  <a:pt x="13505" y="14987"/>
                  <a:pt x="13507" y="14976"/>
                </a:cubicBezTo>
                <a:cubicBezTo>
                  <a:pt x="13508" y="14964"/>
                  <a:pt x="13518" y="14927"/>
                  <a:pt x="13528" y="14892"/>
                </a:cubicBezTo>
                <a:cubicBezTo>
                  <a:pt x="13538" y="14857"/>
                  <a:pt x="13544" y="14736"/>
                  <a:pt x="13540" y="14625"/>
                </a:cubicBezTo>
                <a:cubicBezTo>
                  <a:pt x="13532" y="14351"/>
                  <a:pt x="13533" y="14364"/>
                  <a:pt x="13490" y="14380"/>
                </a:cubicBezTo>
                <a:cubicBezTo>
                  <a:pt x="13464" y="14389"/>
                  <a:pt x="13449" y="14383"/>
                  <a:pt x="13441" y="14361"/>
                </a:cubicBezTo>
                <a:cubicBezTo>
                  <a:pt x="13425" y="14315"/>
                  <a:pt x="13471" y="14260"/>
                  <a:pt x="13513" y="14272"/>
                </a:cubicBezTo>
                <a:cubicBezTo>
                  <a:pt x="13533" y="14278"/>
                  <a:pt x="13547" y="14269"/>
                  <a:pt x="13547" y="14254"/>
                </a:cubicBezTo>
                <a:cubicBezTo>
                  <a:pt x="13547" y="14239"/>
                  <a:pt x="13560" y="14198"/>
                  <a:pt x="13576" y="14162"/>
                </a:cubicBezTo>
                <a:cubicBezTo>
                  <a:pt x="13592" y="14126"/>
                  <a:pt x="13618" y="14019"/>
                  <a:pt x="13633" y="13922"/>
                </a:cubicBezTo>
                <a:cubicBezTo>
                  <a:pt x="13649" y="13824"/>
                  <a:pt x="13670" y="13717"/>
                  <a:pt x="13682" y="13683"/>
                </a:cubicBezTo>
                <a:cubicBezTo>
                  <a:pt x="13699" y="13637"/>
                  <a:pt x="13699" y="13569"/>
                  <a:pt x="13682" y="13396"/>
                </a:cubicBezTo>
                <a:cubicBezTo>
                  <a:pt x="13670" y="13271"/>
                  <a:pt x="13656" y="13096"/>
                  <a:pt x="13652" y="13005"/>
                </a:cubicBezTo>
                <a:cubicBezTo>
                  <a:pt x="13647" y="12864"/>
                  <a:pt x="13639" y="12834"/>
                  <a:pt x="13602" y="12800"/>
                </a:cubicBezTo>
                <a:cubicBezTo>
                  <a:pt x="13566" y="12767"/>
                  <a:pt x="13558" y="12739"/>
                  <a:pt x="13557" y="12645"/>
                </a:cubicBezTo>
                <a:cubicBezTo>
                  <a:pt x="13557" y="12564"/>
                  <a:pt x="13563" y="12534"/>
                  <a:pt x="13581" y="12538"/>
                </a:cubicBezTo>
                <a:cubicBezTo>
                  <a:pt x="13594" y="12541"/>
                  <a:pt x="13613" y="12516"/>
                  <a:pt x="13623" y="12486"/>
                </a:cubicBezTo>
                <a:cubicBezTo>
                  <a:pt x="13645" y="12420"/>
                  <a:pt x="13680" y="12438"/>
                  <a:pt x="13680" y="12517"/>
                </a:cubicBezTo>
                <a:cubicBezTo>
                  <a:pt x="13680" y="12558"/>
                  <a:pt x="13696" y="12586"/>
                  <a:pt x="13733" y="12610"/>
                </a:cubicBezTo>
                <a:cubicBezTo>
                  <a:pt x="13762" y="12630"/>
                  <a:pt x="13801" y="12664"/>
                  <a:pt x="13821" y="12690"/>
                </a:cubicBezTo>
                <a:cubicBezTo>
                  <a:pt x="13857" y="12734"/>
                  <a:pt x="13856" y="12738"/>
                  <a:pt x="13824" y="12765"/>
                </a:cubicBezTo>
                <a:cubicBezTo>
                  <a:pt x="13801" y="12783"/>
                  <a:pt x="13797" y="12797"/>
                  <a:pt x="13811" y="12807"/>
                </a:cubicBezTo>
                <a:cubicBezTo>
                  <a:pt x="13823" y="12815"/>
                  <a:pt x="13848" y="12807"/>
                  <a:pt x="13866" y="12788"/>
                </a:cubicBezTo>
                <a:cubicBezTo>
                  <a:pt x="13897" y="12757"/>
                  <a:pt x="13907" y="12760"/>
                  <a:pt x="13993" y="12823"/>
                </a:cubicBezTo>
                <a:cubicBezTo>
                  <a:pt x="14044" y="12860"/>
                  <a:pt x="14115" y="12921"/>
                  <a:pt x="14153" y="12956"/>
                </a:cubicBezTo>
                <a:cubicBezTo>
                  <a:pt x="14287" y="13082"/>
                  <a:pt x="14396" y="13163"/>
                  <a:pt x="14439" y="13169"/>
                </a:cubicBezTo>
                <a:cubicBezTo>
                  <a:pt x="14462" y="13173"/>
                  <a:pt x="14515" y="13191"/>
                  <a:pt x="14555" y="13211"/>
                </a:cubicBezTo>
                <a:cubicBezTo>
                  <a:pt x="14595" y="13231"/>
                  <a:pt x="14653" y="13249"/>
                  <a:pt x="14684" y="13253"/>
                </a:cubicBezTo>
                <a:cubicBezTo>
                  <a:pt x="14715" y="13257"/>
                  <a:pt x="14750" y="13272"/>
                  <a:pt x="14762" y="13283"/>
                </a:cubicBezTo>
                <a:cubicBezTo>
                  <a:pt x="14774" y="13295"/>
                  <a:pt x="14814" y="13313"/>
                  <a:pt x="14851" y="13323"/>
                </a:cubicBezTo>
                <a:cubicBezTo>
                  <a:pt x="14908" y="13340"/>
                  <a:pt x="14920" y="13356"/>
                  <a:pt x="14948" y="13447"/>
                </a:cubicBezTo>
                <a:cubicBezTo>
                  <a:pt x="14966" y="13505"/>
                  <a:pt x="14981" y="13596"/>
                  <a:pt x="14982" y="13648"/>
                </a:cubicBezTo>
                <a:cubicBezTo>
                  <a:pt x="14983" y="13713"/>
                  <a:pt x="15001" y="13781"/>
                  <a:pt x="15039" y="13858"/>
                </a:cubicBezTo>
                <a:cubicBezTo>
                  <a:pt x="15070" y="13922"/>
                  <a:pt x="15096" y="13981"/>
                  <a:pt x="15096" y="13989"/>
                </a:cubicBezTo>
                <a:cubicBezTo>
                  <a:pt x="15096" y="13998"/>
                  <a:pt x="15126" y="14055"/>
                  <a:pt x="15164" y="14118"/>
                </a:cubicBezTo>
                <a:cubicBezTo>
                  <a:pt x="15201" y="14181"/>
                  <a:pt x="15241" y="14255"/>
                  <a:pt x="15250" y="14284"/>
                </a:cubicBezTo>
                <a:cubicBezTo>
                  <a:pt x="15260" y="14312"/>
                  <a:pt x="15284" y="14348"/>
                  <a:pt x="15303" y="14363"/>
                </a:cubicBezTo>
                <a:cubicBezTo>
                  <a:pt x="15343" y="14395"/>
                  <a:pt x="15541" y="14812"/>
                  <a:pt x="15595" y="14976"/>
                </a:cubicBezTo>
                <a:cubicBezTo>
                  <a:pt x="15614" y="15034"/>
                  <a:pt x="15643" y="15100"/>
                  <a:pt x="15658" y="15121"/>
                </a:cubicBezTo>
                <a:cubicBezTo>
                  <a:pt x="15674" y="15141"/>
                  <a:pt x="15679" y="15156"/>
                  <a:pt x="15671" y="15156"/>
                </a:cubicBezTo>
                <a:cubicBezTo>
                  <a:pt x="15663" y="15156"/>
                  <a:pt x="15691" y="15199"/>
                  <a:pt x="15734" y="15252"/>
                </a:cubicBezTo>
                <a:cubicBezTo>
                  <a:pt x="15777" y="15304"/>
                  <a:pt x="15812" y="15355"/>
                  <a:pt x="15812" y="15364"/>
                </a:cubicBezTo>
                <a:cubicBezTo>
                  <a:pt x="15812" y="15373"/>
                  <a:pt x="15832" y="15390"/>
                  <a:pt x="15855" y="15401"/>
                </a:cubicBezTo>
                <a:cubicBezTo>
                  <a:pt x="15939" y="15444"/>
                  <a:pt x="16026" y="15742"/>
                  <a:pt x="15982" y="15836"/>
                </a:cubicBezTo>
                <a:cubicBezTo>
                  <a:pt x="15909" y="15990"/>
                  <a:pt x="15852" y="16218"/>
                  <a:pt x="15832" y="16437"/>
                </a:cubicBezTo>
                <a:cubicBezTo>
                  <a:pt x="15819" y="16569"/>
                  <a:pt x="15797" y="16708"/>
                  <a:pt x="15783" y="16748"/>
                </a:cubicBezTo>
                <a:cubicBezTo>
                  <a:pt x="15768" y="16787"/>
                  <a:pt x="15755" y="16873"/>
                  <a:pt x="15755" y="16937"/>
                </a:cubicBezTo>
                <a:cubicBezTo>
                  <a:pt x="15755" y="17008"/>
                  <a:pt x="15743" y="17075"/>
                  <a:pt x="15724" y="17112"/>
                </a:cubicBezTo>
                <a:cubicBezTo>
                  <a:pt x="15698" y="17162"/>
                  <a:pt x="15697" y="17188"/>
                  <a:pt x="15713" y="17255"/>
                </a:cubicBezTo>
                <a:cubicBezTo>
                  <a:pt x="15755" y="17423"/>
                  <a:pt x="15716" y="17643"/>
                  <a:pt x="15650" y="17615"/>
                </a:cubicBezTo>
                <a:cubicBezTo>
                  <a:pt x="15636" y="17609"/>
                  <a:pt x="15588" y="17617"/>
                  <a:pt x="15544" y="17633"/>
                </a:cubicBezTo>
                <a:cubicBezTo>
                  <a:pt x="15356" y="17701"/>
                  <a:pt x="15322" y="17708"/>
                  <a:pt x="15280" y="17697"/>
                </a:cubicBezTo>
                <a:cubicBezTo>
                  <a:pt x="15255" y="17690"/>
                  <a:pt x="15212" y="17699"/>
                  <a:pt x="15181" y="17718"/>
                </a:cubicBezTo>
                <a:cubicBezTo>
                  <a:pt x="15118" y="17754"/>
                  <a:pt x="14972" y="17762"/>
                  <a:pt x="14954" y="17729"/>
                </a:cubicBezTo>
                <a:cubicBezTo>
                  <a:pt x="14933" y="17690"/>
                  <a:pt x="14912" y="17707"/>
                  <a:pt x="14883" y="17792"/>
                </a:cubicBezTo>
                <a:cubicBezTo>
                  <a:pt x="14851" y="17883"/>
                  <a:pt x="14810" y="17901"/>
                  <a:pt x="14735" y="17855"/>
                </a:cubicBezTo>
                <a:cubicBezTo>
                  <a:pt x="14698" y="17833"/>
                  <a:pt x="14696" y="17837"/>
                  <a:pt x="14705" y="17937"/>
                </a:cubicBezTo>
                <a:cubicBezTo>
                  <a:pt x="14723" y="18139"/>
                  <a:pt x="14782" y="18201"/>
                  <a:pt x="14927" y="18169"/>
                </a:cubicBezTo>
                <a:cubicBezTo>
                  <a:pt x="15012" y="18150"/>
                  <a:pt x="15027" y="18154"/>
                  <a:pt x="15073" y="18194"/>
                </a:cubicBezTo>
                <a:cubicBezTo>
                  <a:pt x="15101" y="18219"/>
                  <a:pt x="15157" y="18263"/>
                  <a:pt x="15200" y="18293"/>
                </a:cubicBezTo>
                <a:cubicBezTo>
                  <a:pt x="15273" y="18344"/>
                  <a:pt x="15285" y="18343"/>
                  <a:pt x="15428" y="18323"/>
                </a:cubicBezTo>
                <a:cubicBezTo>
                  <a:pt x="15510" y="18311"/>
                  <a:pt x="15624" y="18287"/>
                  <a:pt x="15681" y="18269"/>
                </a:cubicBezTo>
                <a:cubicBezTo>
                  <a:pt x="15739" y="18251"/>
                  <a:pt x="15811" y="18232"/>
                  <a:pt x="15842" y="18227"/>
                </a:cubicBezTo>
                <a:cubicBezTo>
                  <a:pt x="15927" y="18213"/>
                  <a:pt x="15966" y="18197"/>
                  <a:pt x="16045" y="18141"/>
                </a:cubicBezTo>
                <a:cubicBezTo>
                  <a:pt x="16084" y="18113"/>
                  <a:pt x="16123" y="18093"/>
                  <a:pt x="16132" y="18099"/>
                </a:cubicBezTo>
                <a:cubicBezTo>
                  <a:pt x="16147" y="18109"/>
                  <a:pt x="16202" y="18032"/>
                  <a:pt x="16309" y="17846"/>
                </a:cubicBezTo>
                <a:cubicBezTo>
                  <a:pt x="16386" y="17712"/>
                  <a:pt x="16429" y="17608"/>
                  <a:pt x="16444" y="17526"/>
                </a:cubicBezTo>
                <a:cubicBezTo>
                  <a:pt x="16451" y="17491"/>
                  <a:pt x="16466" y="17420"/>
                  <a:pt x="16476" y="17367"/>
                </a:cubicBezTo>
                <a:cubicBezTo>
                  <a:pt x="16502" y="17238"/>
                  <a:pt x="16507" y="17178"/>
                  <a:pt x="16521" y="16942"/>
                </a:cubicBezTo>
                <a:cubicBezTo>
                  <a:pt x="16527" y="16830"/>
                  <a:pt x="16539" y="16712"/>
                  <a:pt x="16546" y="16677"/>
                </a:cubicBezTo>
                <a:cubicBezTo>
                  <a:pt x="16559" y="16613"/>
                  <a:pt x="16556" y="15981"/>
                  <a:pt x="16542" y="15785"/>
                </a:cubicBezTo>
                <a:cubicBezTo>
                  <a:pt x="16529" y="15617"/>
                  <a:pt x="16509" y="15493"/>
                  <a:pt x="16478" y="15390"/>
                </a:cubicBezTo>
                <a:cubicBezTo>
                  <a:pt x="16463" y="15337"/>
                  <a:pt x="16447" y="15232"/>
                  <a:pt x="16442" y="15156"/>
                </a:cubicBezTo>
                <a:cubicBezTo>
                  <a:pt x="16433" y="15002"/>
                  <a:pt x="16408" y="14909"/>
                  <a:pt x="16311" y="14653"/>
                </a:cubicBezTo>
                <a:cubicBezTo>
                  <a:pt x="16222" y="14417"/>
                  <a:pt x="15919" y="13821"/>
                  <a:pt x="15819" y="13683"/>
                </a:cubicBezTo>
                <a:cubicBezTo>
                  <a:pt x="15795" y="13650"/>
                  <a:pt x="15774" y="13613"/>
                  <a:pt x="15774" y="13601"/>
                </a:cubicBezTo>
                <a:cubicBezTo>
                  <a:pt x="15774" y="13581"/>
                  <a:pt x="15746" y="13534"/>
                  <a:pt x="15601" y="13316"/>
                </a:cubicBezTo>
                <a:cubicBezTo>
                  <a:pt x="15562" y="13257"/>
                  <a:pt x="15529" y="13203"/>
                  <a:pt x="15529" y="13197"/>
                </a:cubicBezTo>
                <a:cubicBezTo>
                  <a:pt x="15529" y="13181"/>
                  <a:pt x="15404" y="13026"/>
                  <a:pt x="15235" y="12832"/>
                </a:cubicBezTo>
                <a:cubicBezTo>
                  <a:pt x="15140" y="12722"/>
                  <a:pt x="15073" y="12627"/>
                  <a:pt x="15058" y="12578"/>
                </a:cubicBezTo>
                <a:cubicBezTo>
                  <a:pt x="15036" y="12504"/>
                  <a:pt x="14880" y="12309"/>
                  <a:pt x="14842" y="12309"/>
                </a:cubicBezTo>
                <a:cubicBezTo>
                  <a:pt x="14833" y="12309"/>
                  <a:pt x="14794" y="12277"/>
                  <a:pt x="14756" y="12239"/>
                </a:cubicBezTo>
                <a:cubicBezTo>
                  <a:pt x="14544" y="12030"/>
                  <a:pt x="14478" y="11992"/>
                  <a:pt x="14001" y="11785"/>
                </a:cubicBezTo>
                <a:cubicBezTo>
                  <a:pt x="13896" y="11740"/>
                  <a:pt x="13697" y="11640"/>
                  <a:pt x="13604" y="11587"/>
                </a:cubicBezTo>
                <a:cubicBezTo>
                  <a:pt x="13575" y="11570"/>
                  <a:pt x="13554" y="11469"/>
                  <a:pt x="13500" y="11117"/>
                </a:cubicBezTo>
                <a:cubicBezTo>
                  <a:pt x="13427" y="10633"/>
                  <a:pt x="13261" y="9867"/>
                  <a:pt x="13206" y="9756"/>
                </a:cubicBezTo>
                <a:cubicBezTo>
                  <a:pt x="13192" y="9727"/>
                  <a:pt x="13182" y="9695"/>
                  <a:pt x="13185" y="9684"/>
                </a:cubicBezTo>
                <a:cubicBezTo>
                  <a:pt x="13188" y="9673"/>
                  <a:pt x="13178" y="9627"/>
                  <a:pt x="13160" y="9583"/>
                </a:cubicBezTo>
                <a:cubicBezTo>
                  <a:pt x="13142" y="9540"/>
                  <a:pt x="13131" y="9492"/>
                  <a:pt x="13137" y="9476"/>
                </a:cubicBezTo>
                <a:cubicBezTo>
                  <a:pt x="13149" y="9439"/>
                  <a:pt x="13433" y="9410"/>
                  <a:pt x="13500" y="9438"/>
                </a:cubicBezTo>
                <a:cubicBezTo>
                  <a:pt x="13526" y="9449"/>
                  <a:pt x="13586" y="9464"/>
                  <a:pt x="13635" y="9471"/>
                </a:cubicBezTo>
                <a:cubicBezTo>
                  <a:pt x="13685" y="9478"/>
                  <a:pt x="13781" y="9501"/>
                  <a:pt x="13849" y="9525"/>
                </a:cubicBezTo>
                <a:cubicBezTo>
                  <a:pt x="14002" y="9578"/>
                  <a:pt x="14092" y="9588"/>
                  <a:pt x="14426" y="9593"/>
                </a:cubicBezTo>
                <a:cubicBezTo>
                  <a:pt x="14721" y="9597"/>
                  <a:pt x="14764" y="9589"/>
                  <a:pt x="14847" y="9511"/>
                </a:cubicBezTo>
                <a:cubicBezTo>
                  <a:pt x="14899" y="9461"/>
                  <a:pt x="14911" y="9459"/>
                  <a:pt x="14986" y="9481"/>
                </a:cubicBezTo>
                <a:cubicBezTo>
                  <a:pt x="15031" y="9493"/>
                  <a:pt x="15084" y="9513"/>
                  <a:pt x="15104" y="9523"/>
                </a:cubicBezTo>
                <a:cubicBezTo>
                  <a:pt x="15275" y="9604"/>
                  <a:pt x="15532" y="9642"/>
                  <a:pt x="16011" y="9661"/>
                </a:cubicBezTo>
                <a:cubicBezTo>
                  <a:pt x="16185" y="9667"/>
                  <a:pt x="16429" y="9686"/>
                  <a:pt x="16550" y="9700"/>
                </a:cubicBezTo>
                <a:cubicBezTo>
                  <a:pt x="16605" y="9707"/>
                  <a:pt x="16786" y="9668"/>
                  <a:pt x="16812" y="9644"/>
                </a:cubicBezTo>
                <a:cubicBezTo>
                  <a:pt x="16843" y="9616"/>
                  <a:pt x="16837" y="9616"/>
                  <a:pt x="17165" y="9597"/>
                </a:cubicBezTo>
                <a:cubicBezTo>
                  <a:pt x="17310" y="9589"/>
                  <a:pt x="17419" y="9591"/>
                  <a:pt x="17425" y="9602"/>
                </a:cubicBezTo>
                <a:cubicBezTo>
                  <a:pt x="17431" y="9613"/>
                  <a:pt x="17482" y="9619"/>
                  <a:pt x="17539" y="9616"/>
                </a:cubicBezTo>
                <a:cubicBezTo>
                  <a:pt x="17597" y="9613"/>
                  <a:pt x="17648" y="9618"/>
                  <a:pt x="17653" y="9628"/>
                </a:cubicBezTo>
                <a:cubicBezTo>
                  <a:pt x="17659" y="9637"/>
                  <a:pt x="17707" y="9643"/>
                  <a:pt x="17761" y="9639"/>
                </a:cubicBezTo>
                <a:cubicBezTo>
                  <a:pt x="17918" y="9629"/>
                  <a:pt x="18084" y="9609"/>
                  <a:pt x="18093" y="9600"/>
                </a:cubicBezTo>
                <a:cubicBezTo>
                  <a:pt x="18097" y="9595"/>
                  <a:pt x="18128" y="9601"/>
                  <a:pt x="18161" y="9611"/>
                </a:cubicBezTo>
                <a:cubicBezTo>
                  <a:pt x="18224" y="9632"/>
                  <a:pt x="18411" y="9602"/>
                  <a:pt x="18488" y="9560"/>
                </a:cubicBezTo>
                <a:cubicBezTo>
                  <a:pt x="18512" y="9547"/>
                  <a:pt x="18537" y="9543"/>
                  <a:pt x="18543" y="9551"/>
                </a:cubicBezTo>
                <a:cubicBezTo>
                  <a:pt x="18550" y="9558"/>
                  <a:pt x="18586" y="9537"/>
                  <a:pt x="18624" y="9504"/>
                </a:cubicBezTo>
                <a:cubicBezTo>
                  <a:pt x="18661" y="9471"/>
                  <a:pt x="18722" y="9436"/>
                  <a:pt x="18759" y="9427"/>
                </a:cubicBezTo>
                <a:cubicBezTo>
                  <a:pt x="18835" y="9408"/>
                  <a:pt x="19183" y="9220"/>
                  <a:pt x="19230" y="9172"/>
                </a:cubicBezTo>
                <a:cubicBezTo>
                  <a:pt x="19273" y="9129"/>
                  <a:pt x="19333" y="8902"/>
                  <a:pt x="19319" y="8838"/>
                </a:cubicBezTo>
                <a:cubicBezTo>
                  <a:pt x="19286" y="8689"/>
                  <a:pt x="19024" y="8715"/>
                  <a:pt x="18797" y="8887"/>
                </a:cubicBezTo>
                <a:cubicBezTo>
                  <a:pt x="18752" y="8921"/>
                  <a:pt x="18619" y="8979"/>
                  <a:pt x="18600" y="8973"/>
                </a:cubicBezTo>
                <a:cubicBezTo>
                  <a:pt x="18591" y="8971"/>
                  <a:pt x="18513" y="8955"/>
                  <a:pt x="18429" y="8936"/>
                </a:cubicBezTo>
                <a:cubicBezTo>
                  <a:pt x="18231" y="8892"/>
                  <a:pt x="17641" y="8892"/>
                  <a:pt x="17436" y="8936"/>
                </a:cubicBezTo>
                <a:cubicBezTo>
                  <a:pt x="17358" y="8953"/>
                  <a:pt x="17218" y="8983"/>
                  <a:pt x="17123" y="9004"/>
                </a:cubicBezTo>
                <a:cubicBezTo>
                  <a:pt x="16951" y="9041"/>
                  <a:pt x="16949" y="9041"/>
                  <a:pt x="16899" y="8997"/>
                </a:cubicBezTo>
                <a:cubicBezTo>
                  <a:pt x="16834" y="8939"/>
                  <a:pt x="16668" y="8897"/>
                  <a:pt x="16425" y="8875"/>
                </a:cubicBezTo>
                <a:cubicBezTo>
                  <a:pt x="16353" y="8869"/>
                  <a:pt x="16233" y="8852"/>
                  <a:pt x="16157" y="8840"/>
                </a:cubicBezTo>
                <a:cubicBezTo>
                  <a:pt x="16081" y="8828"/>
                  <a:pt x="15988" y="8821"/>
                  <a:pt x="15950" y="8824"/>
                </a:cubicBezTo>
                <a:cubicBezTo>
                  <a:pt x="15911" y="8826"/>
                  <a:pt x="15866" y="8822"/>
                  <a:pt x="15851" y="8814"/>
                </a:cubicBezTo>
                <a:cubicBezTo>
                  <a:pt x="15806" y="8793"/>
                  <a:pt x="15255" y="8786"/>
                  <a:pt x="15069" y="8805"/>
                </a:cubicBezTo>
                <a:cubicBezTo>
                  <a:pt x="14917" y="8820"/>
                  <a:pt x="14894" y="8816"/>
                  <a:pt x="14838" y="8777"/>
                </a:cubicBezTo>
                <a:cubicBezTo>
                  <a:pt x="14796" y="8748"/>
                  <a:pt x="14747" y="8735"/>
                  <a:pt x="14686" y="8737"/>
                </a:cubicBezTo>
                <a:cubicBezTo>
                  <a:pt x="14553" y="8741"/>
                  <a:pt x="14510" y="8740"/>
                  <a:pt x="14422" y="8726"/>
                </a:cubicBezTo>
                <a:cubicBezTo>
                  <a:pt x="14378" y="8718"/>
                  <a:pt x="14316" y="8720"/>
                  <a:pt x="14284" y="8733"/>
                </a:cubicBezTo>
                <a:cubicBezTo>
                  <a:pt x="14239" y="8750"/>
                  <a:pt x="14225" y="8749"/>
                  <a:pt x="14213" y="8723"/>
                </a:cubicBezTo>
                <a:cubicBezTo>
                  <a:pt x="14200" y="8698"/>
                  <a:pt x="14154" y="8693"/>
                  <a:pt x="13984" y="8693"/>
                </a:cubicBezTo>
                <a:cubicBezTo>
                  <a:pt x="13678" y="8693"/>
                  <a:pt x="13476" y="8722"/>
                  <a:pt x="13373" y="8782"/>
                </a:cubicBezTo>
                <a:cubicBezTo>
                  <a:pt x="13323" y="8811"/>
                  <a:pt x="13299" y="8805"/>
                  <a:pt x="13247" y="8749"/>
                </a:cubicBezTo>
                <a:cubicBezTo>
                  <a:pt x="13208" y="8708"/>
                  <a:pt x="13170" y="8694"/>
                  <a:pt x="13065" y="8683"/>
                </a:cubicBezTo>
                <a:cubicBezTo>
                  <a:pt x="12863" y="8664"/>
                  <a:pt x="12852" y="8658"/>
                  <a:pt x="12813" y="8571"/>
                </a:cubicBezTo>
                <a:cubicBezTo>
                  <a:pt x="12794" y="8528"/>
                  <a:pt x="12749" y="8426"/>
                  <a:pt x="12712" y="8345"/>
                </a:cubicBezTo>
                <a:cubicBezTo>
                  <a:pt x="12591" y="8076"/>
                  <a:pt x="12581" y="8036"/>
                  <a:pt x="12613" y="7982"/>
                </a:cubicBezTo>
                <a:cubicBezTo>
                  <a:pt x="12636" y="7941"/>
                  <a:pt x="12650" y="7935"/>
                  <a:pt x="12729" y="7945"/>
                </a:cubicBezTo>
                <a:cubicBezTo>
                  <a:pt x="12779" y="7951"/>
                  <a:pt x="12829" y="7965"/>
                  <a:pt x="12841" y="7975"/>
                </a:cubicBezTo>
                <a:cubicBezTo>
                  <a:pt x="12853" y="7986"/>
                  <a:pt x="12897" y="7999"/>
                  <a:pt x="12938" y="8003"/>
                </a:cubicBezTo>
                <a:cubicBezTo>
                  <a:pt x="13023" y="8013"/>
                  <a:pt x="13141" y="8062"/>
                  <a:pt x="13160" y="8097"/>
                </a:cubicBezTo>
                <a:cubicBezTo>
                  <a:pt x="13167" y="8110"/>
                  <a:pt x="13187" y="8120"/>
                  <a:pt x="13204" y="8120"/>
                </a:cubicBezTo>
                <a:cubicBezTo>
                  <a:pt x="13222" y="8120"/>
                  <a:pt x="13261" y="8135"/>
                  <a:pt x="13291" y="8153"/>
                </a:cubicBezTo>
                <a:cubicBezTo>
                  <a:pt x="13321" y="8170"/>
                  <a:pt x="13371" y="8183"/>
                  <a:pt x="13405" y="8183"/>
                </a:cubicBezTo>
                <a:cubicBezTo>
                  <a:pt x="13439" y="8183"/>
                  <a:pt x="13534" y="8200"/>
                  <a:pt x="13614" y="8218"/>
                </a:cubicBezTo>
                <a:cubicBezTo>
                  <a:pt x="13753" y="8251"/>
                  <a:pt x="13807" y="8250"/>
                  <a:pt x="14003" y="8214"/>
                </a:cubicBezTo>
                <a:cubicBezTo>
                  <a:pt x="14049" y="8205"/>
                  <a:pt x="14118" y="8218"/>
                  <a:pt x="14202" y="8246"/>
                </a:cubicBezTo>
                <a:cubicBezTo>
                  <a:pt x="14425" y="8323"/>
                  <a:pt x="14720" y="8349"/>
                  <a:pt x="15398" y="8356"/>
                </a:cubicBezTo>
                <a:cubicBezTo>
                  <a:pt x="15572" y="8358"/>
                  <a:pt x="15741" y="8324"/>
                  <a:pt x="15808" y="8277"/>
                </a:cubicBezTo>
                <a:cubicBezTo>
                  <a:pt x="15831" y="8260"/>
                  <a:pt x="15902" y="8242"/>
                  <a:pt x="15965" y="8235"/>
                </a:cubicBezTo>
                <a:cubicBezTo>
                  <a:pt x="16027" y="8227"/>
                  <a:pt x="16084" y="8212"/>
                  <a:pt x="16089" y="8202"/>
                </a:cubicBezTo>
                <a:cubicBezTo>
                  <a:pt x="16095" y="8192"/>
                  <a:pt x="16126" y="8184"/>
                  <a:pt x="16159" y="8183"/>
                </a:cubicBezTo>
                <a:cubicBezTo>
                  <a:pt x="16192" y="8182"/>
                  <a:pt x="16236" y="8174"/>
                  <a:pt x="16256" y="8165"/>
                </a:cubicBezTo>
                <a:cubicBezTo>
                  <a:pt x="16277" y="8156"/>
                  <a:pt x="16320" y="8154"/>
                  <a:pt x="16351" y="8162"/>
                </a:cubicBezTo>
                <a:cubicBezTo>
                  <a:pt x="16383" y="8170"/>
                  <a:pt x="16430" y="8168"/>
                  <a:pt x="16455" y="8158"/>
                </a:cubicBezTo>
                <a:cubicBezTo>
                  <a:pt x="16481" y="8147"/>
                  <a:pt x="16524" y="8134"/>
                  <a:pt x="16550" y="8130"/>
                </a:cubicBezTo>
                <a:cubicBezTo>
                  <a:pt x="16633" y="8114"/>
                  <a:pt x="16841" y="8051"/>
                  <a:pt x="16861" y="8036"/>
                </a:cubicBezTo>
                <a:cubicBezTo>
                  <a:pt x="16871" y="8028"/>
                  <a:pt x="16944" y="7999"/>
                  <a:pt x="17021" y="7973"/>
                </a:cubicBezTo>
                <a:cubicBezTo>
                  <a:pt x="17256" y="7894"/>
                  <a:pt x="17390" y="7823"/>
                  <a:pt x="17457" y="7746"/>
                </a:cubicBezTo>
                <a:cubicBezTo>
                  <a:pt x="17492" y="7706"/>
                  <a:pt x="17533" y="7674"/>
                  <a:pt x="17550" y="7674"/>
                </a:cubicBezTo>
                <a:cubicBezTo>
                  <a:pt x="17620" y="7674"/>
                  <a:pt x="17756" y="7436"/>
                  <a:pt x="17757" y="7311"/>
                </a:cubicBezTo>
                <a:cubicBezTo>
                  <a:pt x="17757" y="7281"/>
                  <a:pt x="17773" y="7238"/>
                  <a:pt x="17793" y="7218"/>
                </a:cubicBezTo>
                <a:cubicBezTo>
                  <a:pt x="17848" y="7162"/>
                  <a:pt x="17807" y="7100"/>
                  <a:pt x="17664" y="7019"/>
                </a:cubicBezTo>
                <a:cubicBezTo>
                  <a:pt x="17576" y="6969"/>
                  <a:pt x="17516" y="6951"/>
                  <a:pt x="17453" y="6951"/>
                </a:cubicBezTo>
                <a:cubicBezTo>
                  <a:pt x="17343" y="6952"/>
                  <a:pt x="17242" y="7020"/>
                  <a:pt x="17218" y="7110"/>
                </a:cubicBezTo>
                <a:cubicBezTo>
                  <a:pt x="17207" y="7153"/>
                  <a:pt x="17188" y="7175"/>
                  <a:pt x="17163" y="7176"/>
                </a:cubicBezTo>
                <a:cubicBezTo>
                  <a:pt x="17142" y="7176"/>
                  <a:pt x="17127" y="7187"/>
                  <a:pt x="17129" y="7202"/>
                </a:cubicBezTo>
                <a:cubicBezTo>
                  <a:pt x="17134" y="7226"/>
                  <a:pt x="17049" y="7282"/>
                  <a:pt x="17017" y="7274"/>
                </a:cubicBezTo>
                <a:cubicBezTo>
                  <a:pt x="17009" y="7272"/>
                  <a:pt x="16968" y="7294"/>
                  <a:pt x="16926" y="7323"/>
                </a:cubicBezTo>
                <a:cubicBezTo>
                  <a:pt x="16846" y="7380"/>
                  <a:pt x="16792" y="7394"/>
                  <a:pt x="16728" y="7370"/>
                </a:cubicBezTo>
                <a:cubicBezTo>
                  <a:pt x="16702" y="7360"/>
                  <a:pt x="16677" y="7365"/>
                  <a:pt x="16662" y="7386"/>
                </a:cubicBezTo>
                <a:cubicBezTo>
                  <a:pt x="16649" y="7404"/>
                  <a:pt x="16633" y="7413"/>
                  <a:pt x="16624" y="7407"/>
                </a:cubicBezTo>
                <a:cubicBezTo>
                  <a:pt x="16615" y="7401"/>
                  <a:pt x="16578" y="7411"/>
                  <a:pt x="16542" y="7428"/>
                </a:cubicBezTo>
                <a:cubicBezTo>
                  <a:pt x="16506" y="7445"/>
                  <a:pt x="16461" y="7452"/>
                  <a:pt x="16442" y="7447"/>
                </a:cubicBezTo>
                <a:cubicBezTo>
                  <a:pt x="16407" y="7437"/>
                  <a:pt x="16169" y="7557"/>
                  <a:pt x="16077" y="7632"/>
                </a:cubicBezTo>
                <a:cubicBezTo>
                  <a:pt x="16020" y="7677"/>
                  <a:pt x="15836" y="7693"/>
                  <a:pt x="15802" y="7655"/>
                </a:cubicBezTo>
                <a:cubicBezTo>
                  <a:pt x="15772" y="7622"/>
                  <a:pt x="15511" y="7547"/>
                  <a:pt x="15500" y="7569"/>
                </a:cubicBezTo>
                <a:cubicBezTo>
                  <a:pt x="15494" y="7579"/>
                  <a:pt x="15472" y="7590"/>
                  <a:pt x="15451" y="7590"/>
                </a:cubicBezTo>
                <a:cubicBezTo>
                  <a:pt x="15430" y="7590"/>
                  <a:pt x="15387" y="7607"/>
                  <a:pt x="15356" y="7627"/>
                </a:cubicBezTo>
                <a:cubicBezTo>
                  <a:pt x="15304" y="7662"/>
                  <a:pt x="15299" y="7662"/>
                  <a:pt x="15278" y="7629"/>
                </a:cubicBezTo>
                <a:cubicBezTo>
                  <a:pt x="15265" y="7610"/>
                  <a:pt x="15225" y="7591"/>
                  <a:pt x="15189" y="7590"/>
                </a:cubicBezTo>
                <a:cubicBezTo>
                  <a:pt x="15103" y="7585"/>
                  <a:pt x="14831" y="7584"/>
                  <a:pt x="14783" y="7587"/>
                </a:cubicBezTo>
                <a:cubicBezTo>
                  <a:pt x="14762" y="7589"/>
                  <a:pt x="14714" y="7583"/>
                  <a:pt x="14675" y="7576"/>
                </a:cubicBezTo>
                <a:cubicBezTo>
                  <a:pt x="14633" y="7568"/>
                  <a:pt x="14593" y="7573"/>
                  <a:pt x="14578" y="7587"/>
                </a:cubicBezTo>
                <a:cubicBezTo>
                  <a:pt x="14523" y="7639"/>
                  <a:pt x="14072" y="7570"/>
                  <a:pt x="14031" y="7503"/>
                </a:cubicBezTo>
                <a:cubicBezTo>
                  <a:pt x="13997" y="7449"/>
                  <a:pt x="13876" y="7416"/>
                  <a:pt x="13819" y="7445"/>
                </a:cubicBezTo>
                <a:cubicBezTo>
                  <a:pt x="13786" y="7462"/>
                  <a:pt x="13761" y="7461"/>
                  <a:pt x="13731" y="7445"/>
                </a:cubicBezTo>
                <a:cubicBezTo>
                  <a:pt x="13587" y="7367"/>
                  <a:pt x="13016" y="7290"/>
                  <a:pt x="12887" y="7330"/>
                </a:cubicBezTo>
                <a:cubicBezTo>
                  <a:pt x="12791" y="7360"/>
                  <a:pt x="12602" y="7347"/>
                  <a:pt x="12577" y="7309"/>
                </a:cubicBezTo>
                <a:cubicBezTo>
                  <a:pt x="12540" y="7253"/>
                  <a:pt x="12482" y="7233"/>
                  <a:pt x="12348" y="7232"/>
                </a:cubicBezTo>
                <a:cubicBezTo>
                  <a:pt x="12222" y="7231"/>
                  <a:pt x="12215" y="7228"/>
                  <a:pt x="12160" y="7157"/>
                </a:cubicBezTo>
                <a:cubicBezTo>
                  <a:pt x="12129" y="7117"/>
                  <a:pt x="12083" y="7052"/>
                  <a:pt x="12059" y="7012"/>
                </a:cubicBezTo>
                <a:cubicBezTo>
                  <a:pt x="12035" y="6973"/>
                  <a:pt x="11952" y="6844"/>
                  <a:pt x="11875" y="6727"/>
                </a:cubicBezTo>
                <a:lnTo>
                  <a:pt x="11735" y="6514"/>
                </a:lnTo>
                <a:lnTo>
                  <a:pt x="11782" y="6472"/>
                </a:lnTo>
                <a:cubicBezTo>
                  <a:pt x="11811" y="6445"/>
                  <a:pt x="11852" y="6430"/>
                  <a:pt x="11888" y="6433"/>
                </a:cubicBezTo>
                <a:cubicBezTo>
                  <a:pt x="11920" y="6435"/>
                  <a:pt x="11973" y="6428"/>
                  <a:pt x="12006" y="6416"/>
                </a:cubicBezTo>
                <a:cubicBezTo>
                  <a:pt x="12136" y="6369"/>
                  <a:pt x="12176" y="6337"/>
                  <a:pt x="12196" y="6267"/>
                </a:cubicBezTo>
                <a:cubicBezTo>
                  <a:pt x="12207" y="6228"/>
                  <a:pt x="12229" y="6195"/>
                  <a:pt x="12245" y="6194"/>
                </a:cubicBezTo>
                <a:cubicBezTo>
                  <a:pt x="12260" y="6193"/>
                  <a:pt x="12287" y="6185"/>
                  <a:pt x="12306" y="6175"/>
                </a:cubicBezTo>
                <a:cubicBezTo>
                  <a:pt x="12326" y="6166"/>
                  <a:pt x="12358" y="6170"/>
                  <a:pt x="12382" y="6185"/>
                </a:cubicBezTo>
                <a:cubicBezTo>
                  <a:pt x="12406" y="6199"/>
                  <a:pt x="12539" y="6212"/>
                  <a:pt x="12689" y="6218"/>
                </a:cubicBezTo>
                <a:cubicBezTo>
                  <a:pt x="12834" y="6223"/>
                  <a:pt x="12982" y="6233"/>
                  <a:pt x="13018" y="6239"/>
                </a:cubicBezTo>
                <a:cubicBezTo>
                  <a:pt x="13055" y="6244"/>
                  <a:pt x="13139" y="6253"/>
                  <a:pt x="13206" y="6260"/>
                </a:cubicBezTo>
                <a:cubicBezTo>
                  <a:pt x="13274" y="6266"/>
                  <a:pt x="13374" y="6278"/>
                  <a:pt x="13428" y="6285"/>
                </a:cubicBezTo>
                <a:cubicBezTo>
                  <a:pt x="13482" y="6292"/>
                  <a:pt x="13543" y="6290"/>
                  <a:pt x="13562" y="6281"/>
                </a:cubicBezTo>
                <a:cubicBezTo>
                  <a:pt x="13613" y="6256"/>
                  <a:pt x="13646" y="6252"/>
                  <a:pt x="13667" y="6267"/>
                </a:cubicBezTo>
                <a:cubicBezTo>
                  <a:pt x="13707" y="6294"/>
                  <a:pt x="13831" y="6274"/>
                  <a:pt x="13908" y="6229"/>
                </a:cubicBezTo>
                <a:cubicBezTo>
                  <a:pt x="13979" y="6188"/>
                  <a:pt x="14026" y="6181"/>
                  <a:pt x="14293" y="6173"/>
                </a:cubicBezTo>
                <a:cubicBezTo>
                  <a:pt x="14460" y="6168"/>
                  <a:pt x="14662" y="6154"/>
                  <a:pt x="14743" y="6140"/>
                </a:cubicBezTo>
                <a:cubicBezTo>
                  <a:pt x="14824" y="6127"/>
                  <a:pt x="14921" y="6124"/>
                  <a:pt x="14961" y="6131"/>
                </a:cubicBezTo>
                <a:cubicBezTo>
                  <a:pt x="15000" y="6138"/>
                  <a:pt x="15040" y="6137"/>
                  <a:pt x="15047" y="6129"/>
                </a:cubicBezTo>
                <a:cubicBezTo>
                  <a:pt x="15055" y="6120"/>
                  <a:pt x="15141" y="6112"/>
                  <a:pt x="15242" y="6110"/>
                </a:cubicBezTo>
                <a:cubicBezTo>
                  <a:pt x="15397" y="6107"/>
                  <a:pt x="15611" y="6089"/>
                  <a:pt x="15717" y="6068"/>
                </a:cubicBezTo>
                <a:cubicBezTo>
                  <a:pt x="15782" y="6055"/>
                  <a:pt x="15916" y="5990"/>
                  <a:pt x="15971" y="5944"/>
                </a:cubicBezTo>
                <a:cubicBezTo>
                  <a:pt x="16071" y="5861"/>
                  <a:pt x="16521" y="5613"/>
                  <a:pt x="16573" y="5612"/>
                </a:cubicBezTo>
                <a:cubicBezTo>
                  <a:pt x="16586" y="5612"/>
                  <a:pt x="16634" y="5586"/>
                  <a:pt x="16681" y="5556"/>
                </a:cubicBezTo>
                <a:cubicBezTo>
                  <a:pt x="16728" y="5526"/>
                  <a:pt x="16836" y="5461"/>
                  <a:pt x="16920" y="5411"/>
                </a:cubicBezTo>
                <a:cubicBezTo>
                  <a:pt x="17004" y="5361"/>
                  <a:pt x="17088" y="5309"/>
                  <a:pt x="17108" y="5297"/>
                </a:cubicBezTo>
                <a:cubicBezTo>
                  <a:pt x="17128" y="5285"/>
                  <a:pt x="17211" y="5238"/>
                  <a:pt x="17294" y="5194"/>
                </a:cubicBezTo>
                <a:cubicBezTo>
                  <a:pt x="17487" y="5091"/>
                  <a:pt x="17598" y="5001"/>
                  <a:pt x="17664" y="4883"/>
                </a:cubicBezTo>
                <a:cubicBezTo>
                  <a:pt x="17693" y="4831"/>
                  <a:pt x="17725" y="4783"/>
                  <a:pt x="17736" y="4775"/>
                </a:cubicBezTo>
                <a:cubicBezTo>
                  <a:pt x="17747" y="4768"/>
                  <a:pt x="17787" y="4686"/>
                  <a:pt x="17825" y="4595"/>
                </a:cubicBezTo>
                <a:cubicBezTo>
                  <a:pt x="17862" y="4505"/>
                  <a:pt x="17905" y="4407"/>
                  <a:pt x="17920" y="4376"/>
                </a:cubicBezTo>
                <a:cubicBezTo>
                  <a:pt x="17934" y="4345"/>
                  <a:pt x="17947" y="4294"/>
                  <a:pt x="17947" y="4263"/>
                </a:cubicBezTo>
                <a:cubicBezTo>
                  <a:pt x="17947" y="4233"/>
                  <a:pt x="17960" y="4178"/>
                  <a:pt x="17977" y="4142"/>
                </a:cubicBezTo>
                <a:cubicBezTo>
                  <a:pt x="17993" y="4106"/>
                  <a:pt x="18009" y="4020"/>
                  <a:pt x="18013" y="3953"/>
                </a:cubicBezTo>
                <a:lnTo>
                  <a:pt x="18021" y="3831"/>
                </a:lnTo>
                <a:lnTo>
                  <a:pt x="17947" y="3798"/>
                </a:lnTo>
                <a:cubicBezTo>
                  <a:pt x="17865" y="3761"/>
                  <a:pt x="17650" y="3755"/>
                  <a:pt x="17544" y="3787"/>
                </a:cubicBezTo>
                <a:cubicBezTo>
                  <a:pt x="17450" y="3815"/>
                  <a:pt x="17404" y="3868"/>
                  <a:pt x="17402" y="3953"/>
                </a:cubicBezTo>
                <a:cubicBezTo>
                  <a:pt x="17401" y="3990"/>
                  <a:pt x="17391" y="4034"/>
                  <a:pt x="17379" y="4051"/>
                </a:cubicBezTo>
                <a:cubicBezTo>
                  <a:pt x="17366" y="4067"/>
                  <a:pt x="17360" y="4101"/>
                  <a:pt x="17366" y="4126"/>
                </a:cubicBezTo>
                <a:cubicBezTo>
                  <a:pt x="17382" y="4194"/>
                  <a:pt x="17346" y="4402"/>
                  <a:pt x="17311" y="4446"/>
                </a:cubicBezTo>
                <a:cubicBezTo>
                  <a:pt x="17294" y="4467"/>
                  <a:pt x="17233" y="4515"/>
                  <a:pt x="17176" y="4551"/>
                </a:cubicBezTo>
                <a:cubicBezTo>
                  <a:pt x="17118" y="4587"/>
                  <a:pt x="16999" y="4672"/>
                  <a:pt x="16912" y="4738"/>
                </a:cubicBezTo>
                <a:cubicBezTo>
                  <a:pt x="16824" y="4804"/>
                  <a:pt x="16735" y="4872"/>
                  <a:pt x="16711" y="4890"/>
                </a:cubicBezTo>
                <a:cubicBezTo>
                  <a:pt x="16615" y="4961"/>
                  <a:pt x="16403" y="5137"/>
                  <a:pt x="16328" y="5208"/>
                </a:cubicBezTo>
                <a:cubicBezTo>
                  <a:pt x="16169" y="5359"/>
                  <a:pt x="16122" y="5393"/>
                  <a:pt x="16058" y="5416"/>
                </a:cubicBezTo>
                <a:cubicBezTo>
                  <a:pt x="15976" y="5445"/>
                  <a:pt x="15772" y="5456"/>
                  <a:pt x="15739" y="5432"/>
                </a:cubicBezTo>
                <a:cubicBezTo>
                  <a:pt x="15703" y="5407"/>
                  <a:pt x="15528" y="5416"/>
                  <a:pt x="15392" y="5451"/>
                </a:cubicBezTo>
                <a:cubicBezTo>
                  <a:pt x="15328" y="5467"/>
                  <a:pt x="15114" y="5507"/>
                  <a:pt x="14916" y="5537"/>
                </a:cubicBezTo>
                <a:cubicBezTo>
                  <a:pt x="14719" y="5568"/>
                  <a:pt x="14461" y="5611"/>
                  <a:pt x="14344" y="5635"/>
                </a:cubicBezTo>
                <a:cubicBezTo>
                  <a:pt x="14107" y="5684"/>
                  <a:pt x="13960" y="5676"/>
                  <a:pt x="13895" y="5612"/>
                </a:cubicBezTo>
                <a:cubicBezTo>
                  <a:pt x="13840" y="5557"/>
                  <a:pt x="13763" y="5543"/>
                  <a:pt x="13735" y="5582"/>
                </a:cubicBezTo>
                <a:cubicBezTo>
                  <a:pt x="13714" y="5609"/>
                  <a:pt x="13708" y="5610"/>
                  <a:pt x="13682" y="5584"/>
                </a:cubicBezTo>
                <a:cubicBezTo>
                  <a:pt x="13665" y="5568"/>
                  <a:pt x="13626" y="5555"/>
                  <a:pt x="13595" y="5558"/>
                </a:cubicBezTo>
                <a:cubicBezTo>
                  <a:pt x="13564" y="5562"/>
                  <a:pt x="13411" y="5572"/>
                  <a:pt x="13255" y="5579"/>
                </a:cubicBezTo>
                <a:cubicBezTo>
                  <a:pt x="13099" y="5586"/>
                  <a:pt x="12859" y="5602"/>
                  <a:pt x="12722" y="5614"/>
                </a:cubicBezTo>
                <a:cubicBezTo>
                  <a:pt x="12586" y="5627"/>
                  <a:pt x="12466" y="5631"/>
                  <a:pt x="12456" y="5624"/>
                </a:cubicBezTo>
                <a:cubicBezTo>
                  <a:pt x="12446" y="5617"/>
                  <a:pt x="12379" y="5620"/>
                  <a:pt x="12310" y="5631"/>
                </a:cubicBezTo>
                <a:cubicBezTo>
                  <a:pt x="12193" y="5650"/>
                  <a:pt x="12181" y="5648"/>
                  <a:pt x="12116" y="5598"/>
                </a:cubicBezTo>
                <a:cubicBezTo>
                  <a:pt x="12064" y="5559"/>
                  <a:pt x="12032" y="5549"/>
                  <a:pt x="11991" y="5558"/>
                </a:cubicBezTo>
                <a:cubicBezTo>
                  <a:pt x="11961" y="5565"/>
                  <a:pt x="11888" y="5575"/>
                  <a:pt x="11831" y="5582"/>
                </a:cubicBezTo>
                <a:cubicBezTo>
                  <a:pt x="11710" y="5596"/>
                  <a:pt x="11442" y="5699"/>
                  <a:pt x="11323" y="5776"/>
                </a:cubicBezTo>
                <a:cubicBezTo>
                  <a:pt x="11279" y="5805"/>
                  <a:pt x="11195" y="5847"/>
                  <a:pt x="11137" y="5869"/>
                </a:cubicBezTo>
                <a:lnTo>
                  <a:pt x="11032" y="5909"/>
                </a:lnTo>
                <a:lnTo>
                  <a:pt x="10898" y="5834"/>
                </a:lnTo>
                <a:cubicBezTo>
                  <a:pt x="10825" y="5793"/>
                  <a:pt x="10753" y="5762"/>
                  <a:pt x="10740" y="5762"/>
                </a:cubicBezTo>
                <a:cubicBezTo>
                  <a:pt x="10727" y="5762"/>
                  <a:pt x="10684" y="5740"/>
                  <a:pt x="10645" y="5715"/>
                </a:cubicBezTo>
                <a:cubicBezTo>
                  <a:pt x="10540" y="5649"/>
                  <a:pt x="10286" y="5505"/>
                  <a:pt x="10273" y="5505"/>
                </a:cubicBezTo>
                <a:cubicBezTo>
                  <a:pt x="10267" y="5505"/>
                  <a:pt x="10262" y="5534"/>
                  <a:pt x="10262" y="5568"/>
                </a:cubicBezTo>
                <a:cubicBezTo>
                  <a:pt x="10262" y="5629"/>
                  <a:pt x="10218" y="5693"/>
                  <a:pt x="10199" y="5659"/>
                </a:cubicBezTo>
                <a:cubicBezTo>
                  <a:pt x="10193" y="5649"/>
                  <a:pt x="10183" y="5589"/>
                  <a:pt x="10176" y="5526"/>
                </a:cubicBezTo>
                <a:cubicBezTo>
                  <a:pt x="10160" y="5387"/>
                  <a:pt x="10108" y="5207"/>
                  <a:pt x="10053" y="5103"/>
                </a:cubicBezTo>
                <a:cubicBezTo>
                  <a:pt x="10031" y="5061"/>
                  <a:pt x="10004" y="4966"/>
                  <a:pt x="9994" y="4890"/>
                </a:cubicBezTo>
                <a:cubicBezTo>
                  <a:pt x="9975" y="4752"/>
                  <a:pt x="9974" y="4703"/>
                  <a:pt x="9981" y="4399"/>
                </a:cubicBezTo>
                <a:cubicBezTo>
                  <a:pt x="9984" y="4280"/>
                  <a:pt x="9977" y="4223"/>
                  <a:pt x="9954" y="4184"/>
                </a:cubicBezTo>
                <a:cubicBezTo>
                  <a:pt x="9937" y="4155"/>
                  <a:pt x="9927" y="4125"/>
                  <a:pt x="9933" y="4119"/>
                </a:cubicBezTo>
                <a:cubicBezTo>
                  <a:pt x="9938" y="4112"/>
                  <a:pt x="9930" y="4062"/>
                  <a:pt x="9913" y="4006"/>
                </a:cubicBezTo>
                <a:cubicBezTo>
                  <a:pt x="9894" y="3941"/>
                  <a:pt x="9885" y="3847"/>
                  <a:pt x="9888" y="3742"/>
                </a:cubicBezTo>
                <a:cubicBezTo>
                  <a:pt x="9893" y="3563"/>
                  <a:pt x="9872" y="3342"/>
                  <a:pt x="9848" y="3307"/>
                </a:cubicBezTo>
                <a:cubicBezTo>
                  <a:pt x="9839" y="3295"/>
                  <a:pt x="9828" y="3256"/>
                  <a:pt x="9823" y="3221"/>
                </a:cubicBezTo>
                <a:cubicBezTo>
                  <a:pt x="9797" y="3047"/>
                  <a:pt x="9688" y="2698"/>
                  <a:pt x="9654" y="2681"/>
                </a:cubicBezTo>
                <a:cubicBezTo>
                  <a:pt x="9645" y="2677"/>
                  <a:pt x="9612" y="2649"/>
                  <a:pt x="9580" y="2618"/>
                </a:cubicBezTo>
                <a:cubicBezTo>
                  <a:pt x="9530" y="2571"/>
                  <a:pt x="9500" y="2562"/>
                  <a:pt x="9396" y="2559"/>
                </a:cubicBezTo>
                <a:close/>
                <a:moveTo>
                  <a:pt x="18097" y="3901"/>
                </a:moveTo>
                <a:cubicBezTo>
                  <a:pt x="18087" y="3894"/>
                  <a:pt x="18078" y="3902"/>
                  <a:pt x="18078" y="3920"/>
                </a:cubicBezTo>
                <a:cubicBezTo>
                  <a:pt x="18078" y="3957"/>
                  <a:pt x="18090" y="3963"/>
                  <a:pt x="18106" y="3934"/>
                </a:cubicBezTo>
                <a:cubicBezTo>
                  <a:pt x="18112" y="3923"/>
                  <a:pt x="18108" y="3908"/>
                  <a:pt x="18097" y="3901"/>
                </a:cubicBezTo>
                <a:close/>
                <a:moveTo>
                  <a:pt x="18230" y="3910"/>
                </a:moveTo>
                <a:cubicBezTo>
                  <a:pt x="18220" y="3910"/>
                  <a:pt x="18211" y="3920"/>
                  <a:pt x="18211" y="3932"/>
                </a:cubicBezTo>
                <a:cubicBezTo>
                  <a:pt x="18211" y="3943"/>
                  <a:pt x="18220" y="3955"/>
                  <a:pt x="18230" y="3955"/>
                </a:cubicBezTo>
                <a:cubicBezTo>
                  <a:pt x="18241" y="3955"/>
                  <a:pt x="18247" y="3943"/>
                  <a:pt x="18247" y="3932"/>
                </a:cubicBezTo>
                <a:cubicBezTo>
                  <a:pt x="18247" y="3920"/>
                  <a:pt x="18241" y="3910"/>
                  <a:pt x="18230" y="3910"/>
                </a:cubicBezTo>
                <a:close/>
                <a:moveTo>
                  <a:pt x="21545" y="7950"/>
                </a:moveTo>
                <a:cubicBezTo>
                  <a:pt x="21519" y="7950"/>
                  <a:pt x="21492" y="7959"/>
                  <a:pt x="21485" y="7971"/>
                </a:cubicBezTo>
                <a:cubicBezTo>
                  <a:pt x="21479" y="7983"/>
                  <a:pt x="21498" y="7994"/>
                  <a:pt x="21532" y="7994"/>
                </a:cubicBezTo>
                <a:cubicBezTo>
                  <a:pt x="21564" y="7994"/>
                  <a:pt x="21591" y="7982"/>
                  <a:pt x="21591" y="7971"/>
                </a:cubicBezTo>
                <a:cubicBezTo>
                  <a:pt x="21591" y="7959"/>
                  <a:pt x="21570" y="7950"/>
                  <a:pt x="21545" y="7950"/>
                </a:cubicBezTo>
                <a:close/>
                <a:moveTo>
                  <a:pt x="21435" y="7994"/>
                </a:moveTo>
                <a:cubicBezTo>
                  <a:pt x="21421" y="7994"/>
                  <a:pt x="21400" y="8001"/>
                  <a:pt x="21382" y="8015"/>
                </a:cubicBezTo>
                <a:cubicBezTo>
                  <a:pt x="21359" y="8032"/>
                  <a:pt x="21361" y="8036"/>
                  <a:pt x="21394" y="8036"/>
                </a:cubicBezTo>
                <a:cubicBezTo>
                  <a:pt x="21417" y="8036"/>
                  <a:pt x="21443" y="8027"/>
                  <a:pt x="21449" y="8015"/>
                </a:cubicBezTo>
                <a:cubicBezTo>
                  <a:pt x="21457" y="8001"/>
                  <a:pt x="21448" y="7994"/>
                  <a:pt x="21435" y="7994"/>
                </a:cubicBezTo>
                <a:close/>
                <a:moveTo>
                  <a:pt x="19731" y="8401"/>
                </a:moveTo>
                <a:lnTo>
                  <a:pt x="19678" y="8412"/>
                </a:lnTo>
                <a:cubicBezTo>
                  <a:pt x="19650" y="8419"/>
                  <a:pt x="19623" y="8432"/>
                  <a:pt x="19617" y="8443"/>
                </a:cubicBezTo>
                <a:cubicBezTo>
                  <a:pt x="19611" y="8453"/>
                  <a:pt x="19589" y="8461"/>
                  <a:pt x="19570" y="8461"/>
                </a:cubicBezTo>
                <a:cubicBezTo>
                  <a:pt x="19551" y="8461"/>
                  <a:pt x="19532" y="8478"/>
                  <a:pt x="19526" y="8499"/>
                </a:cubicBezTo>
                <a:cubicBezTo>
                  <a:pt x="19520" y="8519"/>
                  <a:pt x="19497" y="8566"/>
                  <a:pt x="19477" y="8602"/>
                </a:cubicBezTo>
                <a:lnTo>
                  <a:pt x="19441" y="8667"/>
                </a:lnTo>
                <a:lnTo>
                  <a:pt x="19524" y="8623"/>
                </a:lnTo>
                <a:cubicBezTo>
                  <a:pt x="19569" y="8598"/>
                  <a:pt x="19612" y="8557"/>
                  <a:pt x="19619" y="8534"/>
                </a:cubicBezTo>
                <a:cubicBezTo>
                  <a:pt x="19626" y="8510"/>
                  <a:pt x="19653" y="8473"/>
                  <a:pt x="19680" y="8447"/>
                </a:cubicBezTo>
                <a:lnTo>
                  <a:pt x="19731" y="8401"/>
                </a:lnTo>
                <a:close/>
                <a:moveTo>
                  <a:pt x="19735" y="8494"/>
                </a:moveTo>
                <a:cubicBezTo>
                  <a:pt x="19730" y="8492"/>
                  <a:pt x="19719" y="8501"/>
                  <a:pt x="19706" y="8525"/>
                </a:cubicBezTo>
                <a:cubicBezTo>
                  <a:pt x="19691" y="8551"/>
                  <a:pt x="19691" y="8567"/>
                  <a:pt x="19704" y="8567"/>
                </a:cubicBezTo>
                <a:cubicBezTo>
                  <a:pt x="19714" y="8567"/>
                  <a:pt x="19727" y="8552"/>
                  <a:pt x="19733" y="8534"/>
                </a:cubicBezTo>
                <a:cubicBezTo>
                  <a:pt x="19742" y="8509"/>
                  <a:pt x="19741" y="8496"/>
                  <a:pt x="19735" y="8494"/>
                </a:cubicBezTo>
                <a:close/>
                <a:moveTo>
                  <a:pt x="4642" y="11276"/>
                </a:moveTo>
                <a:cubicBezTo>
                  <a:pt x="4640" y="11278"/>
                  <a:pt x="4638" y="11284"/>
                  <a:pt x="4638" y="11297"/>
                </a:cubicBezTo>
                <a:cubicBezTo>
                  <a:pt x="4637" y="11319"/>
                  <a:pt x="4640" y="11332"/>
                  <a:pt x="4646" y="11325"/>
                </a:cubicBezTo>
                <a:cubicBezTo>
                  <a:pt x="4653" y="11318"/>
                  <a:pt x="4654" y="11298"/>
                  <a:pt x="4649" y="11283"/>
                </a:cubicBezTo>
                <a:cubicBezTo>
                  <a:pt x="4646" y="11274"/>
                  <a:pt x="4644" y="11273"/>
                  <a:pt x="4642" y="11276"/>
                </a:cubicBezTo>
                <a:close/>
                <a:moveTo>
                  <a:pt x="5249" y="12968"/>
                </a:moveTo>
                <a:cubicBezTo>
                  <a:pt x="5232" y="12968"/>
                  <a:pt x="5223" y="12977"/>
                  <a:pt x="5230" y="12989"/>
                </a:cubicBezTo>
                <a:cubicBezTo>
                  <a:pt x="5236" y="13001"/>
                  <a:pt x="5245" y="13010"/>
                  <a:pt x="5249" y="13010"/>
                </a:cubicBezTo>
                <a:cubicBezTo>
                  <a:pt x="5253" y="13010"/>
                  <a:pt x="5261" y="13001"/>
                  <a:pt x="5268" y="12989"/>
                </a:cubicBezTo>
                <a:cubicBezTo>
                  <a:pt x="5274" y="12977"/>
                  <a:pt x="5266" y="12968"/>
                  <a:pt x="5249" y="12968"/>
                </a:cubicBezTo>
                <a:close/>
                <a:moveTo>
                  <a:pt x="4915" y="13227"/>
                </a:moveTo>
                <a:cubicBezTo>
                  <a:pt x="4857" y="13215"/>
                  <a:pt x="4855" y="13287"/>
                  <a:pt x="4911" y="13412"/>
                </a:cubicBezTo>
                <a:lnTo>
                  <a:pt x="4963" y="13531"/>
                </a:lnTo>
                <a:lnTo>
                  <a:pt x="4980" y="13466"/>
                </a:lnTo>
                <a:cubicBezTo>
                  <a:pt x="5002" y="13384"/>
                  <a:pt x="4962" y="13238"/>
                  <a:pt x="4915" y="13227"/>
                </a:cubicBezTo>
                <a:close/>
                <a:moveTo>
                  <a:pt x="4644" y="13531"/>
                </a:moveTo>
                <a:cubicBezTo>
                  <a:pt x="4643" y="13536"/>
                  <a:pt x="4646" y="13552"/>
                  <a:pt x="4653" y="13578"/>
                </a:cubicBezTo>
                <a:cubicBezTo>
                  <a:pt x="4661" y="13612"/>
                  <a:pt x="4681" y="13661"/>
                  <a:pt x="4695" y="13686"/>
                </a:cubicBezTo>
                <a:cubicBezTo>
                  <a:pt x="4709" y="13711"/>
                  <a:pt x="4722" y="13728"/>
                  <a:pt x="4725" y="13725"/>
                </a:cubicBezTo>
                <a:cubicBezTo>
                  <a:pt x="4737" y="13711"/>
                  <a:pt x="4690" y="13566"/>
                  <a:pt x="4665" y="13543"/>
                </a:cubicBezTo>
                <a:cubicBezTo>
                  <a:pt x="4654" y="13532"/>
                  <a:pt x="4646" y="13526"/>
                  <a:pt x="4644" y="13531"/>
                </a:cubicBezTo>
                <a:close/>
                <a:moveTo>
                  <a:pt x="3575" y="14366"/>
                </a:moveTo>
                <a:cubicBezTo>
                  <a:pt x="3572" y="14364"/>
                  <a:pt x="3566" y="14380"/>
                  <a:pt x="3560" y="14410"/>
                </a:cubicBezTo>
                <a:cubicBezTo>
                  <a:pt x="3552" y="14450"/>
                  <a:pt x="3548" y="14495"/>
                  <a:pt x="3554" y="14511"/>
                </a:cubicBezTo>
                <a:cubicBezTo>
                  <a:pt x="3573" y="14568"/>
                  <a:pt x="3601" y="14539"/>
                  <a:pt x="3590" y="14473"/>
                </a:cubicBezTo>
                <a:cubicBezTo>
                  <a:pt x="3583" y="14437"/>
                  <a:pt x="3578" y="14392"/>
                  <a:pt x="3577" y="14373"/>
                </a:cubicBezTo>
                <a:cubicBezTo>
                  <a:pt x="3577" y="14368"/>
                  <a:pt x="3576" y="14366"/>
                  <a:pt x="3575" y="14366"/>
                </a:cubicBezTo>
                <a:close/>
                <a:moveTo>
                  <a:pt x="3457" y="14473"/>
                </a:moveTo>
                <a:cubicBezTo>
                  <a:pt x="3453" y="14471"/>
                  <a:pt x="3450" y="14489"/>
                  <a:pt x="3450" y="14520"/>
                </a:cubicBezTo>
                <a:cubicBezTo>
                  <a:pt x="3450" y="14561"/>
                  <a:pt x="3454" y="14576"/>
                  <a:pt x="3459" y="14555"/>
                </a:cubicBezTo>
                <a:cubicBezTo>
                  <a:pt x="3463" y="14535"/>
                  <a:pt x="3463" y="14503"/>
                  <a:pt x="3459" y="14483"/>
                </a:cubicBezTo>
                <a:cubicBezTo>
                  <a:pt x="3457" y="14477"/>
                  <a:pt x="3458" y="14474"/>
                  <a:pt x="3457" y="14473"/>
                </a:cubicBezTo>
                <a:close/>
                <a:moveTo>
                  <a:pt x="15722" y="16327"/>
                </a:moveTo>
                <a:cubicBezTo>
                  <a:pt x="15711" y="16327"/>
                  <a:pt x="15696" y="16336"/>
                  <a:pt x="15690" y="16348"/>
                </a:cubicBezTo>
                <a:cubicBezTo>
                  <a:pt x="15683" y="16360"/>
                  <a:pt x="15686" y="16369"/>
                  <a:pt x="15696" y="16369"/>
                </a:cubicBezTo>
                <a:cubicBezTo>
                  <a:pt x="15707" y="16369"/>
                  <a:pt x="15722" y="16360"/>
                  <a:pt x="15728" y="16348"/>
                </a:cubicBezTo>
                <a:cubicBezTo>
                  <a:pt x="15734" y="16336"/>
                  <a:pt x="15732" y="16327"/>
                  <a:pt x="15722" y="16327"/>
                </a:cubicBezTo>
                <a:close/>
                <a:moveTo>
                  <a:pt x="15722" y="16561"/>
                </a:moveTo>
                <a:cubicBezTo>
                  <a:pt x="15711" y="16561"/>
                  <a:pt x="15696" y="16570"/>
                  <a:pt x="15690" y="16582"/>
                </a:cubicBezTo>
                <a:cubicBezTo>
                  <a:pt x="15683" y="16593"/>
                  <a:pt x="15686" y="16603"/>
                  <a:pt x="15696" y="16603"/>
                </a:cubicBezTo>
                <a:cubicBezTo>
                  <a:pt x="15707" y="16603"/>
                  <a:pt x="15722" y="16593"/>
                  <a:pt x="15728" y="16582"/>
                </a:cubicBezTo>
                <a:cubicBezTo>
                  <a:pt x="15734" y="16570"/>
                  <a:pt x="15732" y="16561"/>
                  <a:pt x="15722" y="16561"/>
                </a:cubicBezTo>
                <a:close/>
                <a:moveTo>
                  <a:pt x="1884" y="16822"/>
                </a:moveTo>
                <a:cubicBezTo>
                  <a:pt x="1882" y="16825"/>
                  <a:pt x="1882" y="16833"/>
                  <a:pt x="1882" y="16846"/>
                </a:cubicBezTo>
                <a:cubicBezTo>
                  <a:pt x="1881" y="16868"/>
                  <a:pt x="1884" y="16881"/>
                  <a:pt x="1890" y="16874"/>
                </a:cubicBezTo>
                <a:cubicBezTo>
                  <a:pt x="1897" y="16867"/>
                  <a:pt x="1898" y="16847"/>
                  <a:pt x="1892" y="16832"/>
                </a:cubicBezTo>
                <a:cubicBezTo>
                  <a:pt x="1889" y="16823"/>
                  <a:pt x="1886" y="16820"/>
                  <a:pt x="1884" y="16822"/>
                </a:cubicBezTo>
                <a:close/>
                <a:moveTo>
                  <a:pt x="12156" y="16913"/>
                </a:moveTo>
                <a:cubicBezTo>
                  <a:pt x="12129" y="16925"/>
                  <a:pt x="12122" y="16969"/>
                  <a:pt x="12143" y="16993"/>
                </a:cubicBezTo>
                <a:cubicBezTo>
                  <a:pt x="12162" y="17014"/>
                  <a:pt x="12163" y="17012"/>
                  <a:pt x="12173" y="16956"/>
                </a:cubicBezTo>
                <a:cubicBezTo>
                  <a:pt x="12179" y="16919"/>
                  <a:pt x="12174" y="16906"/>
                  <a:pt x="12156" y="16913"/>
                </a:cubicBezTo>
                <a:close/>
                <a:moveTo>
                  <a:pt x="15588" y="17304"/>
                </a:moveTo>
                <a:cubicBezTo>
                  <a:pt x="15578" y="17304"/>
                  <a:pt x="15565" y="17313"/>
                  <a:pt x="15559" y="17325"/>
                </a:cubicBezTo>
                <a:cubicBezTo>
                  <a:pt x="15552" y="17337"/>
                  <a:pt x="15555" y="17346"/>
                  <a:pt x="15565" y="17346"/>
                </a:cubicBezTo>
                <a:cubicBezTo>
                  <a:pt x="15576" y="17346"/>
                  <a:pt x="15588" y="17337"/>
                  <a:pt x="15595" y="17325"/>
                </a:cubicBezTo>
                <a:cubicBezTo>
                  <a:pt x="15601" y="17313"/>
                  <a:pt x="15599" y="17304"/>
                  <a:pt x="15588" y="17304"/>
                </a:cubicBezTo>
                <a:close/>
                <a:moveTo>
                  <a:pt x="7149" y="17306"/>
                </a:moveTo>
                <a:cubicBezTo>
                  <a:pt x="7144" y="17305"/>
                  <a:pt x="7138" y="17307"/>
                  <a:pt x="7134" y="17311"/>
                </a:cubicBezTo>
                <a:cubicBezTo>
                  <a:pt x="7129" y="17317"/>
                  <a:pt x="7129" y="17333"/>
                  <a:pt x="7136" y="17346"/>
                </a:cubicBezTo>
                <a:cubicBezTo>
                  <a:pt x="7152" y="17374"/>
                  <a:pt x="7185" y="17375"/>
                  <a:pt x="7185" y="17348"/>
                </a:cubicBezTo>
                <a:cubicBezTo>
                  <a:pt x="7185" y="17329"/>
                  <a:pt x="7165" y="17308"/>
                  <a:pt x="7149" y="17306"/>
                </a:cubicBezTo>
                <a:close/>
                <a:moveTo>
                  <a:pt x="11759" y="17524"/>
                </a:moveTo>
                <a:cubicBezTo>
                  <a:pt x="11755" y="17525"/>
                  <a:pt x="11754" y="17529"/>
                  <a:pt x="11754" y="17535"/>
                </a:cubicBezTo>
                <a:cubicBezTo>
                  <a:pt x="11754" y="17548"/>
                  <a:pt x="11763" y="17559"/>
                  <a:pt x="11773" y="17559"/>
                </a:cubicBezTo>
                <a:cubicBezTo>
                  <a:pt x="11784" y="17559"/>
                  <a:pt x="11790" y="17554"/>
                  <a:pt x="11790" y="17549"/>
                </a:cubicBezTo>
                <a:cubicBezTo>
                  <a:pt x="11790" y="17544"/>
                  <a:pt x="11784" y="17533"/>
                  <a:pt x="11773" y="17526"/>
                </a:cubicBezTo>
                <a:cubicBezTo>
                  <a:pt x="11768" y="17522"/>
                  <a:pt x="11762" y="17522"/>
                  <a:pt x="11759" y="17524"/>
                </a:cubicBezTo>
                <a:close/>
                <a:moveTo>
                  <a:pt x="10767" y="17949"/>
                </a:moveTo>
                <a:cubicBezTo>
                  <a:pt x="10754" y="17955"/>
                  <a:pt x="10765" y="17958"/>
                  <a:pt x="10791" y="17958"/>
                </a:cubicBezTo>
                <a:cubicBezTo>
                  <a:pt x="10817" y="17958"/>
                  <a:pt x="10827" y="17955"/>
                  <a:pt x="10814" y="17949"/>
                </a:cubicBezTo>
                <a:cubicBezTo>
                  <a:pt x="10801" y="17943"/>
                  <a:pt x="10780" y="17943"/>
                  <a:pt x="10767" y="17949"/>
                </a:cubicBezTo>
                <a:close/>
                <a:moveTo>
                  <a:pt x="14705" y="18204"/>
                </a:moveTo>
                <a:cubicBezTo>
                  <a:pt x="14703" y="18206"/>
                  <a:pt x="14701" y="18215"/>
                  <a:pt x="14701" y="18227"/>
                </a:cubicBezTo>
                <a:cubicBezTo>
                  <a:pt x="14700" y="18250"/>
                  <a:pt x="14703" y="18262"/>
                  <a:pt x="14709" y="18255"/>
                </a:cubicBezTo>
                <a:cubicBezTo>
                  <a:pt x="14715" y="18248"/>
                  <a:pt x="14717" y="18228"/>
                  <a:pt x="14711" y="18213"/>
                </a:cubicBezTo>
                <a:cubicBezTo>
                  <a:pt x="14708" y="18205"/>
                  <a:pt x="14707" y="18202"/>
                  <a:pt x="14705" y="18204"/>
                </a:cubicBezTo>
                <a:close/>
                <a:moveTo>
                  <a:pt x="14828" y="18409"/>
                </a:moveTo>
                <a:cubicBezTo>
                  <a:pt x="14817" y="18409"/>
                  <a:pt x="14828" y="18428"/>
                  <a:pt x="14853" y="18452"/>
                </a:cubicBezTo>
                <a:cubicBezTo>
                  <a:pt x="14892" y="18490"/>
                  <a:pt x="14894" y="18499"/>
                  <a:pt x="14868" y="18519"/>
                </a:cubicBezTo>
                <a:cubicBezTo>
                  <a:pt x="14842" y="18540"/>
                  <a:pt x="14844" y="18550"/>
                  <a:pt x="14887" y="18599"/>
                </a:cubicBezTo>
                <a:cubicBezTo>
                  <a:pt x="14933" y="18652"/>
                  <a:pt x="14936" y="18652"/>
                  <a:pt x="14967" y="18617"/>
                </a:cubicBezTo>
                <a:cubicBezTo>
                  <a:pt x="14998" y="18583"/>
                  <a:pt x="14995" y="18577"/>
                  <a:pt x="14923" y="18496"/>
                </a:cubicBezTo>
                <a:cubicBezTo>
                  <a:pt x="14881" y="18449"/>
                  <a:pt x="14838" y="18409"/>
                  <a:pt x="14828" y="18409"/>
                </a:cubicBezTo>
                <a:close/>
                <a:moveTo>
                  <a:pt x="8485" y="19055"/>
                </a:moveTo>
                <a:cubicBezTo>
                  <a:pt x="8476" y="19055"/>
                  <a:pt x="8468" y="19057"/>
                  <a:pt x="8461" y="19062"/>
                </a:cubicBezTo>
                <a:cubicBezTo>
                  <a:pt x="8449" y="19070"/>
                  <a:pt x="8433" y="19078"/>
                  <a:pt x="8423" y="19078"/>
                </a:cubicBezTo>
                <a:cubicBezTo>
                  <a:pt x="8414" y="19078"/>
                  <a:pt x="8401" y="19092"/>
                  <a:pt x="8396" y="19108"/>
                </a:cubicBezTo>
                <a:cubicBezTo>
                  <a:pt x="8390" y="19129"/>
                  <a:pt x="8397" y="19134"/>
                  <a:pt x="8419" y="19125"/>
                </a:cubicBezTo>
                <a:cubicBezTo>
                  <a:pt x="8439" y="19116"/>
                  <a:pt x="8455" y="19124"/>
                  <a:pt x="8461" y="19143"/>
                </a:cubicBezTo>
                <a:cubicBezTo>
                  <a:pt x="8482" y="19205"/>
                  <a:pt x="8544" y="19164"/>
                  <a:pt x="8544" y="19090"/>
                </a:cubicBezTo>
                <a:cubicBezTo>
                  <a:pt x="8544" y="19070"/>
                  <a:pt x="8511" y="19054"/>
                  <a:pt x="8485" y="19055"/>
                </a:cubicBezTo>
                <a:close/>
                <a:moveTo>
                  <a:pt x="510" y="19195"/>
                </a:moveTo>
                <a:cubicBezTo>
                  <a:pt x="407" y="19191"/>
                  <a:pt x="345" y="19196"/>
                  <a:pt x="333" y="19209"/>
                </a:cubicBezTo>
                <a:cubicBezTo>
                  <a:pt x="328" y="19213"/>
                  <a:pt x="336" y="19240"/>
                  <a:pt x="347" y="19270"/>
                </a:cubicBezTo>
                <a:cubicBezTo>
                  <a:pt x="373" y="19334"/>
                  <a:pt x="431" y="19339"/>
                  <a:pt x="478" y="19281"/>
                </a:cubicBezTo>
                <a:cubicBezTo>
                  <a:pt x="497" y="19258"/>
                  <a:pt x="533" y="19232"/>
                  <a:pt x="559" y="19221"/>
                </a:cubicBezTo>
                <a:cubicBezTo>
                  <a:pt x="600" y="19202"/>
                  <a:pt x="593" y="19198"/>
                  <a:pt x="510" y="19195"/>
                </a:cubicBezTo>
                <a:close/>
                <a:moveTo>
                  <a:pt x="13874" y="21553"/>
                </a:moveTo>
                <a:cubicBezTo>
                  <a:pt x="13867" y="21552"/>
                  <a:pt x="13857" y="21565"/>
                  <a:pt x="13853" y="21579"/>
                </a:cubicBezTo>
                <a:cubicBezTo>
                  <a:pt x="13849" y="21593"/>
                  <a:pt x="13856" y="21600"/>
                  <a:pt x="13868" y="21595"/>
                </a:cubicBezTo>
                <a:cubicBezTo>
                  <a:pt x="13892" y="21586"/>
                  <a:pt x="13897" y="21556"/>
                  <a:pt x="13874" y="2155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oppedImage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7356" y="813562"/>
            <a:ext cx="6675437" cy="5207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" name="image.jpg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 flipH="1">
            <a:off x="5517439" y="3190496"/>
            <a:ext cx="1296144" cy="1420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600" extrusionOk="0">
                <a:moveTo>
                  <a:pt x="8490" y="0"/>
                </a:moveTo>
                <a:cubicBezTo>
                  <a:pt x="8403" y="0"/>
                  <a:pt x="8071" y="222"/>
                  <a:pt x="8046" y="298"/>
                </a:cubicBezTo>
                <a:cubicBezTo>
                  <a:pt x="8031" y="340"/>
                  <a:pt x="7987" y="409"/>
                  <a:pt x="7949" y="449"/>
                </a:cubicBezTo>
                <a:cubicBezTo>
                  <a:pt x="7861" y="541"/>
                  <a:pt x="7791" y="877"/>
                  <a:pt x="7819" y="1069"/>
                </a:cubicBezTo>
                <a:cubicBezTo>
                  <a:pt x="7834" y="1171"/>
                  <a:pt x="7824" y="1248"/>
                  <a:pt x="7783" y="1303"/>
                </a:cubicBezTo>
                <a:cubicBezTo>
                  <a:pt x="7713" y="1402"/>
                  <a:pt x="7668" y="1622"/>
                  <a:pt x="7670" y="1858"/>
                </a:cubicBezTo>
                <a:cubicBezTo>
                  <a:pt x="7671" y="1953"/>
                  <a:pt x="7642" y="2170"/>
                  <a:pt x="7607" y="2340"/>
                </a:cubicBezTo>
                <a:cubicBezTo>
                  <a:pt x="7547" y="2635"/>
                  <a:pt x="7558" y="2839"/>
                  <a:pt x="7632" y="2839"/>
                </a:cubicBezTo>
                <a:cubicBezTo>
                  <a:pt x="7650" y="2839"/>
                  <a:pt x="7662" y="2810"/>
                  <a:pt x="7659" y="2776"/>
                </a:cubicBezTo>
                <a:cubicBezTo>
                  <a:pt x="7656" y="2735"/>
                  <a:pt x="7683" y="2713"/>
                  <a:pt x="7734" y="2713"/>
                </a:cubicBezTo>
                <a:cubicBezTo>
                  <a:pt x="7807" y="2713"/>
                  <a:pt x="7812" y="2733"/>
                  <a:pt x="7803" y="3033"/>
                </a:cubicBezTo>
                <a:cubicBezTo>
                  <a:pt x="7796" y="3251"/>
                  <a:pt x="7772" y="3372"/>
                  <a:pt x="7734" y="3411"/>
                </a:cubicBezTo>
                <a:cubicBezTo>
                  <a:pt x="7697" y="3449"/>
                  <a:pt x="7682" y="3529"/>
                  <a:pt x="7690" y="3641"/>
                </a:cubicBezTo>
                <a:cubicBezTo>
                  <a:pt x="7701" y="3823"/>
                  <a:pt x="7665" y="3877"/>
                  <a:pt x="7576" y="3810"/>
                </a:cubicBezTo>
                <a:cubicBezTo>
                  <a:pt x="7540" y="3782"/>
                  <a:pt x="7527" y="3715"/>
                  <a:pt x="7538" y="3605"/>
                </a:cubicBezTo>
                <a:cubicBezTo>
                  <a:pt x="7554" y="3448"/>
                  <a:pt x="7508" y="3305"/>
                  <a:pt x="7441" y="3305"/>
                </a:cubicBezTo>
                <a:cubicBezTo>
                  <a:pt x="7423" y="3305"/>
                  <a:pt x="7408" y="3406"/>
                  <a:pt x="7405" y="3530"/>
                </a:cubicBezTo>
                <a:cubicBezTo>
                  <a:pt x="7395" y="3932"/>
                  <a:pt x="7356" y="4649"/>
                  <a:pt x="7339" y="4778"/>
                </a:cubicBezTo>
                <a:cubicBezTo>
                  <a:pt x="7330" y="4847"/>
                  <a:pt x="7312" y="4997"/>
                  <a:pt x="7298" y="5111"/>
                </a:cubicBezTo>
                <a:cubicBezTo>
                  <a:pt x="7259" y="5409"/>
                  <a:pt x="7380" y="6552"/>
                  <a:pt x="7483" y="6853"/>
                </a:cubicBezTo>
                <a:cubicBezTo>
                  <a:pt x="7505" y="6917"/>
                  <a:pt x="7530" y="7068"/>
                  <a:pt x="7538" y="7186"/>
                </a:cubicBezTo>
                <a:cubicBezTo>
                  <a:pt x="7549" y="7349"/>
                  <a:pt x="7585" y="7457"/>
                  <a:pt x="7695" y="7642"/>
                </a:cubicBezTo>
                <a:cubicBezTo>
                  <a:pt x="7775" y="7776"/>
                  <a:pt x="7864" y="7913"/>
                  <a:pt x="7894" y="7944"/>
                </a:cubicBezTo>
                <a:cubicBezTo>
                  <a:pt x="7924" y="7976"/>
                  <a:pt x="7949" y="8016"/>
                  <a:pt x="7949" y="8035"/>
                </a:cubicBezTo>
                <a:cubicBezTo>
                  <a:pt x="7949" y="8076"/>
                  <a:pt x="8341" y="8586"/>
                  <a:pt x="8542" y="8807"/>
                </a:cubicBezTo>
                <a:cubicBezTo>
                  <a:pt x="8686" y="8965"/>
                  <a:pt x="8774" y="9211"/>
                  <a:pt x="8774" y="9462"/>
                </a:cubicBezTo>
                <a:cubicBezTo>
                  <a:pt x="8774" y="9527"/>
                  <a:pt x="8793" y="9596"/>
                  <a:pt x="8816" y="9616"/>
                </a:cubicBezTo>
                <a:cubicBezTo>
                  <a:pt x="8838" y="9636"/>
                  <a:pt x="8866" y="9736"/>
                  <a:pt x="8879" y="9838"/>
                </a:cubicBezTo>
                <a:cubicBezTo>
                  <a:pt x="8899" y="9992"/>
                  <a:pt x="8887" y="10043"/>
                  <a:pt x="8816" y="10141"/>
                </a:cubicBezTo>
                <a:cubicBezTo>
                  <a:pt x="8768" y="10205"/>
                  <a:pt x="8671" y="10412"/>
                  <a:pt x="8600" y="10599"/>
                </a:cubicBezTo>
                <a:lnTo>
                  <a:pt x="8471" y="10940"/>
                </a:lnTo>
                <a:lnTo>
                  <a:pt x="8126" y="10930"/>
                </a:lnTo>
                <a:cubicBezTo>
                  <a:pt x="7767" y="10918"/>
                  <a:pt x="7473" y="10967"/>
                  <a:pt x="6809" y="11154"/>
                </a:cubicBezTo>
                <a:cubicBezTo>
                  <a:pt x="6647" y="11200"/>
                  <a:pt x="6401" y="11263"/>
                  <a:pt x="6260" y="11293"/>
                </a:cubicBezTo>
                <a:cubicBezTo>
                  <a:pt x="6119" y="11323"/>
                  <a:pt x="5911" y="11398"/>
                  <a:pt x="5799" y="11462"/>
                </a:cubicBezTo>
                <a:cubicBezTo>
                  <a:pt x="5531" y="11614"/>
                  <a:pt x="5393" y="11635"/>
                  <a:pt x="4786" y="11600"/>
                </a:cubicBezTo>
                <a:cubicBezTo>
                  <a:pt x="4323" y="11574"/>
                  <a:pt x="4080" y="11581"/>
                  <a:pt x="3898" y="11628"/>
                </a:cubicBezTo>
                <a:cubicBezTo>
                  <a:pt x="3856" y="11639"/>
                  <a:pt x="3721" y="11552"/>
                  <a:pt x="3525" y="11391"/>
                </a:cubicBezTo>
                <a:cubicBezTo>
                  <a:pt x="3357" y="11252"/>
                  <a:pt x="3120" y="11091"/>
                  <a:pt x="3001" y="11033"/>
                </a:cubicBezTo>
                <a:cubicBezTo>
                  <a:pt x="2763" y="10917"/>
                  <a:pt x="2569" y="10746"/>
                  <a:pt x="2374" y="10481"/>
                </a:cubicBezTo>
                <a:cubicBezTo>
                  <a:pt x="2240" y="10298"/>
                  <a:pt x="2103" y="10216"/>
                  <a:pt x="1996" y="10254"/>
                </a:cubicBezTo>
                <a:cubicBezTo>
                  <a:pt x="1927" y="10278"/>
                  <a:pt x="1935" y="10545"/>
                  <a:pt x="1988" y="10801"/>
                </a:cubicBezTo>
                <a:cubicBezTo>
                  <a:pt x="2002" y="10797"/>
                  <a:pt x="2016" y="10797"/>
                  <a:pt x="2029" y="10809"/>
                </a:cubicBezTo>
                <a:cubicBezTo>
                  <a:pt x="2073" y="10848"/>
                  <a:pt x="2207" y="11057"/>
                  <a:pt x="2385" y="11356"/>
                </a:cubicBezTo>
                <a:cubicBezTo>
                  <a:pt x="2514" y="11571"/>
                  <a:pt x="3044" y="11909"/>
                  <a:pt x="3379" y="11989"/>
                </a:cubicBezTo>
                <a:cubicBezTo>
                  <a:pt x="3506" y="12019"/>
                  <a:pt x="3696" y="12085"/>
                  <a:pt x="3804" y="12137"/>
                </a:cubicBezTo>
                <a:cubicBezTo>
                  <a:pt x="3993" y="12229"/>
                  <a:pt x="4025" y="12233"/>
                  <a:pt x="4590" y="12231"/>
                </a:cubicBezTo>
                <a:cubicBezTo>
                  <a:pt x="5011" y="12229"/>
                  <a:pt x="5252" y="12211"/>
                  <a:pt x="5432" y="12168"/>
                </a:cubicBezTo>
                <a:cubicBezTo>
                  <a:pt x="5619" y="12123"/>
                  <a:pt x="5759" y="12112"/>
                  <a:pt x="5970" y="12130"/>
                </a:cubicBezTo>
                <a:cubicBezTo>
                  <a:pt x="6251" y="12153"/>
                  <a:pt x="6258" y="12151"/>
                  <a:pt x="6423" y="12031"/>
                </a:cubicBezTo>
                <a:cubicBezTo>
                  <a:pt x="6515" y="11965"/>
                  <a:pt x="6593" y="11914"/>
                  <a:pt x="6594" y="11921"/>
                </a:cubicBezTo>
                <a:cubicBezTo>
                  <a:pt x="6595" y="11927"/>
                  <a:pt x="6644" y="11916"/>
                  <a:pt x="6704" y="11895"/>
                </a:cubicBezTo>
                <a:cubicBezTo>
                  <a:pt x="6765" y="11874"/>
                  <a:pt x="6840" y="11855"/>
                  <a:pt x="6870" y="11855"/>
                </a:cubicBezTo>
                <a:cubicBezTo>
                  <a:pt x="6900" y="11855"/>
                  <a:pt x="6934" y="11840"/>
                  <a:pt x="6947" y="11820"/>
                </a:cubicBezTo>
                <a:cubicBezTo>
                  <a:pt x="6987" y="11760"/>
                  <a:pt x="7270" y="11641"/>
                  <a:pt x="7369" y="11641"/>
                </a:cubicBezTo>
                <a:cubicBezTo>
                  <a:pt x="7420" y="11641"/>
                  <a:pt x="7481" y="11622"/>
                  <a:pt x="7505" y="11600"/>
                </a:cubicBezTo>
                <a:cubicBezTo>
                  <a:pt x="7559" y="11551"/>
                  <a:pt x="7792" y="11655"/>
                  <a:pt x="7792" y="11729"/>
                </a:cubicBezTo>
                <a:cubicBezTo>
                  <a:pt x="7792" y="11757"/>
                  <a:pt x="7843" y="11813"/>
                  <a:pt x="7908" y="11855"/>
                </a:cubicBezTo>
                <a:cubicBezTo>
                  <a:pt x="7972" y="11897"/>
                  <a:pt x="8026" y="11945"/>
                  <a:pt x="8024" y="11958"/>
                </a:cubicBezTo>
                <a:cubicBezTo>
                  <a:pt x="8021" y="11972"/>
                  <a:pt x="8022" y="11989"/>
                  <a:pt x="8026" y="11999"/>
                </a:cubicBezTo>
                <a:cubicBezTo>
                  <a:pt x="8031" y="12009"/>
                  <a:pt x="8044" y="12103"/>
                  <a:pt x="8054" y="12205"/>
                </a:cubicBezTo>
                <a:cubicBezTo>
                  <a:pt x="8071" y="12378"/>
                  <a:pt x="8064" y="12394"/>
                  <a:pt x="7963" y="12455"/>
                </a:cubicBezTo>
                <a:cubicBezTo>
                  <a:pt x="7871" y="12510"/>
                  <a:pt x="7380" y="12573"/>
                  <a:pt x="6986" y="12579"/>
                </a:cubicBezTo>
                <a:cubicBezTo>
                  <a:pt x="6964" y="12579"/>
                  <a:pt x="6868" y="12579"/>
                  <a:pt x="6771" y="12581"/>
                </a:cubicBezTo>
                <a:cubicBezTo>
                  <a:pt x="6673" y="12583"/>
                  <a:pt x="6489" y="12583"/>
                  <a:pt x="6359" y="12581"/>
                </a:cubicBezTo>
                <a:cubicBezTo>
                  <a:pt x="5960" y="12576"/>
                  <a:pt x="5158" y="12648"/>
                  <a:pt x="4977" y="12705"/>
                </a:cubicBezTo>
                <a:cubicBezTo>
                  <a:pt x="4686" y="12795"/>
                  <a:pt x="4320" y="12743"/>
                  <a:pt x="3768" y="12538"/>
                </a:cubicBezTo>
                <a:cubicBezTo>
                  <a:pt x="3597" y="12474"/>
                  <a:pt x="3409" y="12390"/>
                  <a:pt x="3351" y="12352"/>
                </a:cubicBezTo>
                <a:cubicBezTo>
                  <a:pt x="3241" y="12277"/>
                  <a:pt x="3087" y="12233"/>
                  <a:pt x="2708" y="12168"/>
                </a:cubicBezTo>
                <a:cubicBezTo>
                  <a:pt x="2452" y="12123"/>
                  <a:pt x="2387" y="12077"/>
                  <a:pt x="2021" y="11668"/>
                </a:cubicBezTo>
                <a:cubicBezTo>
                  <a:pt x="1807" y="11430"/>
                  <a:pt x="1743" y="11387"/>
                  <a:pt x="1356" y="11245"/>
                </a:cubicBezTo>
                <a:cubicBezTo>
                  <a:pt x="1205" y="11189"/>
                  <a:pt x="1133" y="11179"/>
                  <a:pt x="1102" y="11207"/>
                </a:cubicBezTo>
                <a:cubicBezTo>
                  <a:pt x="1079" y="11228"/>
                  <a:pt x="1000" y="11245"/>
                  <a:pt x="928" y="11245"/>
                </a:cubicBezTo>
                <a:cubicBezTo>
                  <a:pt x="911" y="11245"/>
                  <a:pt x="904" y="11241"/>
                  <a:pt x="890" y="11240"/>
                </a:cubicBezTo>
                <a:cubicBezTo>
                  <a:pt x="878" y="11245"/>
                  <a:pt x="872" y="11251"/>
                  <a:pt x="865" y="11257"/>
                </a:cubicBezTo>
                <a:cubicBezTo>
                  <a:pt x="1046" y="11445"/>
                  <a:pt x="1155" y="11577"/>
                  <a:pt x="1155" y="11648"/>
                </a:cubicBezTo>
                <a:cubicBezTo>
                  <a:pt x="1155" y="11687"/>
                  <a:pt x="1162" y="11731"/>
                  <a:pt x="1174" y="11777"/>
                </a:cubicBezTo>
                <a:cubicBezTo>
                  <a:pt x="1245" y="11964"/>
                  <a:pt x="1474" y="12177"/>
                  <a:pt x="1685" y="12251"/>
                </a:cubicBezTo>
                <a:cubicBezTo>
                  <a:pt x="1747" y="12273"/>
                  <a:pt x="1776" y="12304"/>
                  <a:pt x="1759" y="12329"/>
                </a:cubicBezTo>
                <a:cubicBezTo>
                  <a:pt x="1743" y="12353"/>
                  <a:pt x="1747" y="12362"/>
                  <a:pt x="1770" y="12349"/>
                </a:cubicBezTo>
                <a:cubicBezTo>
                  <a:pt x="1818" y="12322"/>
                  <a:pt x="2092" y="12495"/>
                  <a:pt x="2162" y="12594"/>
                </a:cubicBezTo>
                <a:cubicBezTo>
                  <a:pt x="2235" y="12551"/>
                  <a:pt x="2255" y="12550"/>
                  <a:pt x="2297" y="12596"/>
                </a:cubicBezTo>
                <a:cubicBezTo>
                  <a:pt x="2327" y="12629"/>
                  <a:pt x="2380" y="12643"/>
                  <a:pt x="2432" y="12632"/>
                </a:cubicBezTo>
                <a:cubicBezTo>
                  <a:pt x="2518" y="12612"/>
                  <a:pt x="2668" y="12709"/>
                  <a:pt x="2747" y="12833"/>
                </a:cubicBezTo>
                <a:cubicBezTo>
                  <a:pt x="2752" y="12842"/>
                  <a:pt x="2786" y="12858"/>
                  <a:pt x="2805" y="12871"/>
                </a:cubicBezTo>
                <a:cubicBezTo>
                  <a:pt x="2831" y="12878"/>
                  <a:pt x="2860" y="12887"/>
                  <a:pt x="2891" y="12901"/>
                </a:cubicBezTo>
                <a:cubicBezTo>
                  <a:pt x="2966" y="12937"/>
                  <a:pt x="3021" y="12976"/>
                  <a:pt x="3031" y="12995"/>
                </a:cubicBezTo>
                <a:cubicBezTo>
                  <a:pt x="3113" y="13033"/>
                  <a:pt x="3191" y="13065"/>
                  <a:pt x="3274" y="13098"/>
                </a:cubicBezTo>
                <a:cubicBezTo>
                  <a:pt x="3393" y="13134"/>
                  <a:pt x="3530" y="13169"/>
                  <a:pt x="3608" y="13176"/>
                </a:cubicBezTo>
                <a:cubicBezTo>
                  <a:pt x="3672" y="13182"/>
                  <a:pt x="3741" y="13202"/>
                  <a:pt x="3763" y="13221"/>
                </a:cubicBezTo>
                <a:cubicBezTo>
                  <a:pt x="3770" y="13228"/>
                  <a:pt x="3783" y="13234"/>
                  <a:pt x="3796" y="13239"/>
                </a:cubicBezTo>
                <a:cubicBezTo>
                  <a:pt x="3817" y="13244"/>
                  <a:pt x="3843" y="13249"/>
                  <a:pt x="3862" y="13254"/>
                </a:cubicBezTo>
                <a:cubicBezTo>
                  <a:pt x="3870" y="13255"/>
                  <a:pt x="3876" y="13257"/>
                  <a:pt x="3884" y="13257"/>
                </a:cubicBezTo>
                <a:cubicBezTo>
                  <a:pt x="3906" y="13257"/>
                  <a:pt x="3917" y="13265"/>
                  <a:pt x="3936" y="13269"/>
                </a:cubicBezTo>
                <a:cubicBezTo>
                  <a:pt x="3943" y="13270"/>
                  <a:pt x="3949" y="13271"/>
                  <a:pt x="3956" y="13272"/>
                </a:cubicBezTo>
                <a:cubicBezTo>
                  <a:pt x="4081" y="13283"/>
                  <a:pt x="4199" y="13300"/>
                  <a:pt x="4215" y="13310"/>
                </a:cubicBezTo>
                <a:cubicBezTo>
                  <a:pt x="4216" y="13310"/>
                  <a:pt x="4215" y="13312"/>
                  <a:pt x="4215" y="13312"/>
                </a:cubicBezTo>
                <a:cubicBezTo>
                  <a:pt x="4244" y="13309"/>
                  <a:pt x="4278" y="13315"/>
                  <a:pt x="4334" y="13340"/>
                </a:cubicBezTo>
                <a:cubicBezTo>
                  <a:pt x="4404" y="13372"/>
                  <a:pt x="4461" y="13383"/>
                  <a:pt x="4475" y="13363"/>
                </a:cubicBezTo>
                <a:cubicBezTo>
                  <a:pt x="4487" y="13344"/>
                  <a:pt x="4547" y="13375"/>
                  <a:pt x="4607" y="13433"/>
                </a:cubicBezTo>
                <a:cubicBezTo>
                  <a:pt x="4709" y="13533"/>
                  <a:pt x="4726" y="13539"/>
                  <a:pt x="4886" y="13506"/>
                </a:cubicBezTo>
                <a:cubicBezTo>
                  <a:pt x="5025" y="13478"/>
                  <a:pt x="5060" y="13480"/>
                  <a:pt x="5134" y="13539"/>
                </a:cubicBezTo>
                <a:cubicBezTo>
                  <a:pt x="5169" y="13470"/>
                  <a:pt x="5348" y="13356"/>
                  <a:pt x="5374" y="13395"/>
                </a:cubicBezTo>
                <a:cubicBezTo>
                  <a:pt x="5419" y="13462"/>
                  <a:pt x="5826" y="13381"/>
                  <a:pt x="5885" y="13295"/>
                </a:cubicBezTo>
                <a:cubicBezTo>
                  <a:pt x="5899" y="13274"/>
                  <a:pt x="6002" y="13257"/>
                  <a:pt x="6114" y="13257"/>
                </a:cubicBezTo>
                <a:cubicBezTo>
                  <a:pt x="6337" y="13256"/>
                  <a:pt x="6573" y="13195"/>
                  <a:pt x="6682" y="13108"/>
                </a:cubicBezTo>
                <a:cubicBezTo>
                  <a:pt x="6877" y="12953"/>
                  <a:pt x="7134" y="13014"/>
                  <a:pt x="7185" y="13229"/>
                </a:cubicBezTo>
                <a:cubicBezTo>
                  <a:pt x="7200" y="13294"/>
                  <a:pt x="7227" y="13367"/>
                  <a:pt x="7248" y="13390"/>
                </a:cubicBezTo>
                <a:cubicBezTo>
                  <a:pt x="7269" y="13414"/>
                  <a:pt x="7278" y="13449"/>
                  <a:pt x="7265" y="13469"/>
                </a:cubicBezTo>
                <a:cubicBezTo>
                  <a:pt x="7252" y="13488"/>
                  <a:pt x="7259" y="13514"/>
                  <a:pt x="7281" y="13527"/>
                </a:cubicBezTo>
                <a:cubicBezTo>
                  <a:pt x="7303" y="13539"/>
                  <a:pt x="7320" y="13575"/>
                  <a:pt x="7320" y="13607"/>
                </a:cubicBezTo>
                <a:cubicBezTo>
                  <a:pt x="7320" y="13639"/>
                  <a:pt x="7349" y="13693"/>
                  <a:pt x="7383" y="13728"/>
                </a:cubicBezTo>
                <a:cubicBezTo>
                  <a:pt x="7447" y="13793"/>
                  <a:pt x="7439" y="13829"/>
                  <a:pt x="7397" y="13832"/>
                </a:cubicBezTo>
                <a:cubicBezTo>
                  <a:pt x="7428" y="13885"/>
                  <a:pt x="7440" y="13937"/>
                  <a:pt x="7425" y="14036"/>
                </a:cubicBezTo>
                <a:cubicBezTo>
                  <a:pt x="7411" y="14125"/>
                  <a:pt x="7390" y="14212"/>
                  <a:pt x="7378" y="14230"/>
                </a:cubicBezTo>
                <a:cubicBezTo>
                  <a:pt x="7355" y="14264"/>
                  <a:pt x="7332" y="14261"/>
                  <a:pt x="7314" y="14233"/>
                </a:cubicBezTo>
                <a:cubicBezTo>
                  <a:pt x="7267" y="14343"/>
                  <a:pt x="7173" y="14428"/>
                  <a:pt x="6986" y="14533"/>
                </a:cubicBezTo>
                <a:cubicBezTo>
                  <a:pt x="6818" y="14626"/>
                  <a:pt x="6665" y="14744"/>
                  <a:pt x="6591" y="14840"/>
                </a:cubicBezTo>
                <a:cubicBezTo>
                  <a:pt x="6525" y="14926"/>
                  <a:pt x="6390" y="15040"/>
                  <a:pt x="6293" y="15092"/>
                </a:cubicBezTo>
                <a:cubicBezTo>
                  <a:pt x="5876" y="15316"/>
                  <a:pt x="5047" y="15947"/>
                  <a:pt x="4902" y="16149"/>
                </a:cubicBezTo>
                <a:cubicBezTo>
                  <a:pt x="4867" y="16198"/>
                  <a:pt x="4699" y="16283"/>
                  <a:pt x="4480" y="16365"/>
                </a:cubicBezTo>
                <a:cubicBezTo>
                  <a:pt x="4025" y="16536"/>
                  <a:pt x="3527" y="16761"/>
                  <a:pt x="3373" y="16865"/>
                </a:cubicBezTo>
                <a:cubicBezTo>
                  <a:pt x="3309" y="16908"/>
                  <a:pt x="3150" y="17003"/>
                  <a:pt x="3020" y="17074"/>
                </a:cubicBezTo>
                <a:cubicBezTo>
                  <a:pt x="2891" y="17145"/>
                  <a:pt x="2733" y="17255"/>
                  <a:pt x="2670" y="17316"/>
                </a:cubicBezTo>
                <a:lnTo>
                  <a:pt x="2554" y="17424"/>
                </a:lnTo>
                <a:lnTo>
                  <a:pt x="2427" y="17424"/>
                </a:lnTo>
                <a:cubicBezTo>
                  <a:pt x="2385" y="17434"/>
                  <a:pt x="2306" y="17443"/>
                  <a:pt x="2192" y="17452"/>
                </a:cubicBezTo>
                <a:cubicBezTo>
                  <a:pt x="2218" y="17459"/>
                  <a:pt x="2234" y="17469"/>
                  <a:pt x="2234" y="17480"/>
                </a:cubicBezTo>
                <a:cubicBezTo>
                  <a:pt x="2233" y="17500"/>
                  <a:pt x="2125" y="17528"/>
                  <a:pt x="1996" y="17543"/>
                </a:cubicBezTo>
                <a:cubicBezTo>
                  <a:pt x="1868" y="17558"/>
                  <a:pt x="1728" y="17586"/>
                  <a:pt x="1685" y="17606"/>
                </a:cubicBezTo>
                <a:cubicBezTo>
                  <a:pt x="1641" y="17626"/>
                  <a:pt x="1565" y="17650"/>
                  <a:pt x="1513" y="17659"/>
                </a:cubicBezTo>
                <a:cubicBezTo>
                  <a:pt x="1343" y="17688"/>
                  <a:pt x="1095" y="17869"/>
                  <a:pt x="1138" y="17934"/>
                </a:cubicBezTo>
                <a:cubicBezTo>
                  <a:pt x="1153" y="17955"/>
                  <a:pt x="1232" y="17960"/>
                  <a:pt x="1334" y="17946"/>
                </a:cubicBezTo>
                <a:cubicBezTo>
                  <a:pt x="1435" y="17933"/>
                  <a:pt x="1537" y="17941"/>
                  <a:pt x="1585" y="17964"/>
                </a:cubicBezTo>
                <a:cubicBezTo>
                  <a:pt x="1613" y="17978"/>
                  <a:pt x="1628" y="17994"/>
                  <a:pt x="1635" y="18009"/>
                </a:cubicBezTo>
                <a:cubicBezTo>
                  <a:pt x="1757" y="18008"/>
                  <a:pt x="1871" y="18019"/>
                  <a:pt x="1889" y="18045"/>
                </a:cubicBezTo>
                <a:cubicBezTo>
                  <a:pt x="2257" y="17962"/>
                  <a:pt x="2731" y="17876"/>
                  <a:pt x="2904" y="17873"/>
                </a:cubicBezTo>
                <a:cubicBezTo>
                  <a:pt x="3118" y="17870"/>
                  <a:pt x="3186" y="17847"/>
                  <a:pt x="3550" y="17661"/>
                </a:cubicBezTo>
                <a:cubicBezTo>
                  <a:pt x="3956" y="17454"/>
                  <a:pt x="4373" y="17202"/>
                  <a:pt x="4919" y="16832"/>
                </a:cubicBezTo>
                <a:cubicBezTo>
                  <a:pt x="5062" y="16735"/>
                  <a:pt x="5150" y="16684"/>
                  <a:pt x="5225" y="16658"/>
                </a:cubicBezTo>
                <a:cubicBezTo>
                  <a:pt x="5225" y="16656"/>
                  <a:pt x="5222" y="16655"/>
                  <a:pt x="5222" y="16653"/>
                </a:cubicBezTo>
                <a:cubicBezTo>
                  <a:pt x="5225" y="16633"/>
                  <a:pt x="5287" y="16608"/>
                  <a:pt x="5360" y="16597"/>
                </a:cubicBezTo>
                <a:cubicBezTo>
                  <a:pt x="5611" y="16560"/>
                  <a:pt x="5826" y="16364"/>
                  <a:pt x="6177" y="15854"/>
                </a:cubicBezTo>
                <a:cubicBezTo>
                  <a:pt x="6285" y="15697"/>
                  <a:pt x="6427" y="15576"/>
                  <a:pt x="6558" y="15508"/>
                </a:cubicBezTo>
                <a:cubicBezTo>
                  <a:pt x="6559" y="15495"/>
                  <a:pt x="6564" y="15478"/>
                  <a:pt x="6580" y="15460"/>
                </a:cubicBezTo>
                <a:cubicBezTo>
                  <a:pt x="6614" y="15423"/>
                  <a:pt x="6687" y="15408"/>
                  <a:pt x="6760" y="15412"/>
                </a:cubicBezTo>
                <a:cubicBezTo>
                  <a:pt x="6832" y="15417"/>
                  <a:pt x="6901" y="15442"/>
                  <a:pt x="6925" y="15483"/>
                </a:cubicBezTo>
                <a:cubicBezTo>
                  <a:pt x="6997" y="15606"/>
                  <a:pt x="6977" y="15802"/>
                  <a:pt x="6887" y="15846"/>
                </a:cubicBezTo>
                <a:cubicBezTo>
                  <a:pt x="6823" y="15877"/>
                  <a:pt x="6815" y="15895"/>
                  <a:pt x="6851" y="15934"/>
                </a:cubicBezTo>
                <a:cubicBezTo>
                  <a:pt x="6876" y="15962"/>
                  <a:pt x="6884" y="16002"/>
                  <a:pt x="6870" y="16023"/>
                </a:cubicBezTo>
                <a:cubicBezTo>
                  <a:pt x="6856" y="16043"/>
                  <a:pt x="6864" y="16088"/>
                  <a:pt x="6887" y="16126"/>
                </a:cubicBezTo>
                <a:cubicBezTo>
                  <a:pt x="6911" y="16167"/>
                  <a:pt x="6901" y="16211"/>
                  <a:pt x="6873" y="16239"/>
                </a:cubicBezTo>
                <a:cubicBezTo>
                  <a:pt x="6948" y="16341"/>
                  <a:pt x="6944" y="16442"/>
                  <a:pt x="6859" y="16434"/>
                </a:cubicBezTo>
                <a:cubicBezTo>
                  <a:pt x="6887" y="16529"/>
                  <a:pt x="6904" y="16684"/>
                  <a:pt x="6911" y="16935"/>
                </a:cubicBezTo>
                <a:cubicBezTo>
                  <a:pt x="6918" y="17159"/>
                  <a:pt x="6930" y="17406"/>
                  <a:pt x="6942" y="17573"/>
                </a:cubicBezTo>
                <a:cubicBezTo>
                  <a:pt x="6946" y="17547"/>
                  <a:pt x="6952" y="17524"/>
                  <a:pt x="6964" y="17518"/>
                </a:cubicBezTo>
                <a:cubicBezTo>
                  <a:pt x="7031" y="17480"/>
                  <a:pt x="7072" y="17625"/>
                  <a:pt x="7102" y="17999"/>
                </a:cubicBezTo>
                <a:cubicBezTo>
                  <a:pt x="7117" y="18187"/>
                  <a:pt x="7162" y="18435"/>
                  <a:pt x="7204" y="18549"/>
                </a:cubicBezTo>
                <a:cubicBezTo>
                  <a:pt x="7246" y="18663"/>
                  <a:pt x="7280" y="18846"/>
                  <a:pt x="7281" y="18960"/>
                </a:cubicBezTo>
                <a:cubicBezTo>
                  <a:pt x="7284" y="19335"/>
                  <a:pt x="7408" y="19732"/>
                  <a:pt x="7582" y="19931"/>
                </a:cubicBezTo>
                <a:cubicBezTo>
                  <a:pt x="7655" y="20014"/>
                  <a:pt x="7742" y="20135"/>
                  <a:pt x="7772" y="20200"/>
                </a:cubicBezTo>
                <a:cubicBezTo>
                  <a:pt x="7832" y="20330"/>
                  <a:pt x="7968" y="20455"/>
                  <a:pt x="8316" y="20697"/>
                </a:cubicBezTo>
                <a:cubicBezTo>
                  <a:pt x="8442" y="20785"/>
                  <a:pt x="8618" y="20907"/>
                  <a:pt x="8708" y="20969"/>
                </a:cubicBezTo>
                <a:cubicBezTo>
                  <a:pt x="8797" y="21032"/>
                  <a:pt x="8916" y="21093"/>
                  <a:pt x="8973" y="21103"/>
                </a:cubicBezTo>
                <a:cubicBezTo>
                  <a:pt x="9030" y="21113"/>
                  <a:pt x="9180" y="21166"/>
                  <a:pt x="9307" y="21219"/>
                </a:cubicBezTo>
                <a:cubicBezTo>
                  <a:pt x="9610" y="21346"/>
                  <a:pt x="9727" y="21375"/>
                  <a:pt x="10011" y="21398"/>
                </a:cubicBezTo>
                <a:cubicBezTo>
                  <a:pt x="10140" y="21409"/>
                  <a:pt x="10319" y="21433"/>
                  <a:pt x="10405" y="21451"/>
                </a:cubicBezTo>
                <a:cubicBezTo>
                  <a:pt x="10579" y="21486"/>
                  <a:pt x="11548" y="21456"/>
                  <a:pt x="11642" y="21413"/>
                </a:cubicBezTo>
                <a:cubicBezTo>
                  <a:pt x="11674" y="21398"/>
                  <a:pt x="11880" y="21349"/>
                  <a:pt x="12100" y="21307"/>
                </a:cubicBezTo>
                <a:cubicBezTo>
                  <a:pt x="12541" y="21222"/>
                  <a:pt x="12668" y="21174"/>
                  <a:pt x="12958" y="20982"/>
                </a:cubicBezTo>
                <a:cubicBezTo>
                  <a:pt x="13066" y="20910"/>
                  <a:pt x="13247" y="20814"/>
                  <a:pt x="13361" y="20768"/>
                </a:cubicBezTo>
                <a:cubicBezTo>
                  <a:pt x="13518" y="20703"/>
                  <a:pt x="13622" y="20619"/>
                  <a:pt x="13808" y="20412"/>
                </a:cubicBezTo>
                <a:cubicBezTo>
                  <a:pt x="13942" y="20263"/>
                  <a:pt x="14077" y="20076"/>
                  <a:pt x="14106" y="19999"/>
                </a:cubicBezTo>
                <a:cubicBezTo>
                  <a:pt x="14135" y="19921"/>
                  <a:pt x="14178" y="19823"/>
                  <a:pt x="14203" y="19782"/>
                </a:cubicBezTo>
                <a:cubicBezTo>
                  <a:pt x="14227" y="19741"/>
                  <a:pt x="14255" y="19651"/>
                  <a:pt x="14263" y="19583"/>
                </a:cubicBezTo>
                <a:cubicBezTo>
                  <a:pt x="14271" y="19514"/>
                  <a:pt x="14292" y="19442"/>
                  <a:pt x="14310" y="19421"/>
                </a:cubicBezTo>
                <a:cubicBezTo>
                  <a:pt x="14329" y="19401"/>
                  <a:pt x="14355" y="19327"/>
                  <a:pt x="14368" y="19257"/>
                </a:cubicBezTo>
                <a:cubicBezTo>
                  <a:pt x="14382" y="19188"/>
                  <a:pt x="14402" y="19090"/>
                  <a:pt x="14412" y="19041"/>
                </a:cubicBezTo>
                <a:cubicBezTo>
                  <a:pt x="14423" y="18991"/>
                  <a:pt x="14441" y="18858"/>
                  <a:pt x="14451" y="18743"/>
                </a:cubicBezTo>
                <a:cubicBezTo>
                  <a:pt x="14461" y="18628"/>
                  <a:pt x="14479" y="18518"/>
                  <a:pt x="14492" y="18498"/>
                </a:cubicBezTo>
                <a:cubicBezTo>
                  <a:pt x="14519" y="18459"/>
                  <a:pt x="14543" y="18341"/>
                  <a:pt x="14564" y="18125"/>
                </a:cubicBezTo>
                <a:cubicBezTo>
                  <a:pt x="14577" y="17997"/>
                  <a:pt x="14615" y="17771"/>
                  <a:pt x="14752" y="17092"/>
                </a:cubicBezTo>
                <a:cubicBezTo>
                  <a:pt x="14782" y="16943"/>
                  <a:pt x="14828" y="16845"/>
                  <a:pt x="14890" y="16784"/>
                </a:cubicBezTo>
                <a:cubicBezTo>
                  <a:pt x="14859" y="16773"/>
                  <a:pt x="14846" y="16754"/>
                  <a:pt x="14851" y="16706"/>
                </a:cubicBezTo>
                <a:cubicBezTo>
                  <a:pt x="14881" y="16419"/>
                  <a:pt x="14914" y="16289"/>
                  <a:pt x="14967" y="16277"/>
                </a:cubicBezTo>
                <a:cubicBezTo>
                  <a:pt x="14984" y="16273"/>
                  <a:pt x="15005" y="16284"/>
                  <a:pt x="15028" y="16305"/>
                </a:cubicBezTo>
                <a:cubicBezTo>
                  <a:pt x="15054" y="16329"/>
                  <a:pt x="15106" y="16348"/>
                  <a:pt x="15146" y="16348"/>
                </a:cubicBezTo>
                <a:cubicBezTo>
                  <a:pt x="15246" y="16348"/>
                  <a:pt x="15581" y="16662"/>
                  <a:pt x="15687" y="16855"/>
                </a:cubicBezTo>
                <a:cubicBezTo>
                  <a:pt x="15735" y="16941"/>
                  <a:pt x="15803" y="17041"/>
                  <a:pt x="15836" y="17076"/>
                </a:cubicBezTo>
                <a:cubicBezTo>
                  <a:pt x="15870" y="17111"/>
                  <a:pt x="15937" y="17249"/>
                  <a:pt x="15988" y="17382"/>
                </a:cubicBezTo>
                <a:cubicBezTo>
                  <a:pt x="16039" y="17515"/>
                  <a:pt x="16111" y="17643"/>
                  <a:pt x="16148" y="17669"/>
                </a:cubicBezTo>
                <a:cubicBezTo>
                  <a:pt x="16186" y="17695"/>
                  <a:pt x="16220" y="17731"/>
                  <a:pt x="16223" y="17750"/>
                </a:cubicBezTo>
                <a:cubicBezTo>
                  <a:pt x="16225" y="17769"/>
                  <a:pt x="16231" y="17793"/>
                  <a:pt x="16236" y="17803"/>
                </a:cubicBezTo>
                <a:cubicBezTo>
                  <a:pt x="16242" y="17812"/>
                  <a:pt x="16250" y="17841"/>
                  <a:pt x="16253" y="17866"/>
                </a:cubicBezTo>
                <a:cubicBezTo>
                  <a:pt x="16256" y="17890"/>
                  <a:pt x="16300" y="17917"/>
                  <a:pt x="16352" y="17924"/>
                </a:cubicBezTo>
                <a:cubicBezTo>
                  <a:pt x="16470" y="17939"/>
                  <a:pt x="16647" y="18096"/>
                  <a:pt x="16681" y="18216"/>
                </a:cubicBezTo>
                <a:cubicBezTo>
                  <a:pt x="16695" y="18265"/>
                  <a:pt x="16748" y="18360"/>
                  <a:pt x="16797" y="18428"/>
                </a:cubicBezTo>
                <a:cubicBezTo>
                  <a:pt x="16986" y="18690"/>
                  <a:pt x="17065" y="18817"/>
                  <a:pt x="17200" y="19068"/>
                </a:cubicBezTo>
                <a:cubicBezTo>
                  <a:pt x="17276" y="19212"/>
                  <a:pt x="17358" y="19328"/>
                  <a:pt x="17379" y="19328"/>
                </a:cubicBezTo>
                <a:cubicBezTo>
                  <a:pt x="17400" y="19328"/>
                  <a:pt x="17432" y="19367"/>
                  <a:pt x="17451" y="19411"/>
                </a:cubicBezTo>
                <a:cubicBezTo>
                  <a:pt x="17515" y="19564"/>
                  <a:pt x="17891" y="19992"/>
                  <a:pt x="17997" y="20034"/>
                </a:cubicBezTo>
                <a:cubicBezTo>
                  <a:pt x="18111" y="20079"/>
                  <a:pt x="18204" y="20195"/>
                  <a:pt x="18165" y="20236"/>
                </a:cubicBezTo>
                <a:cubicBezTo>
                  <a:pt x="18200" y="20265"/>
                  <a:pt x="18210" y="20287"/>
                  <a:pt x="18207" y="20304"/>
                </a:cubicBezTo>
                <a:cubicBezTo>
                  <a:pt x="18278" y="20349"/>
                  <a:pt x="18361" y="20415"/>
                  <a:pt x="18480" y="20528"/>
                </a:cubicBezTo>
                <a:cubicBezTo>
                  <a:pt x="18600" y="20641"/>
                  <a:pt x="18666" y="20703"/>
                  <a:pt x="18695" y="20745"/>
                </a:cubicBezTo>
                <a:cubicBezTo>
                  <a:pt x="18698" y="20745"/>
                  <a:pt x="18698" y="20744"/>
                  <a:pt x="18701" y="20745"/>
                </a:cubicBezTo>
                <a:cubicBezTo>
                  <a:pt x="18712" y="20747"/>
                  <a:pt x="18722" y="20753"/>
                  <a:pt x="18728" y="20763"/>
                </a:cubicBezTo>
                <a:cubicBezTo>
                  <a:pt x="18741" y="20781"/>
                  <a:pt x="18735" y="20806"/>
                  <a:pt x="18715" y="20818"/>
                </a:cubicBezTo>
                <a:cubicBezTo>
                  <a:pt x="18707" y="20822"/>
                  <a:pt x="18700" y="20820"/>
                  <a:pt x="18693" y="20821"/>
                </a:cubicBezTo>
                <a:cubicBezTo>
                  <a:pt x="18690" y="20823"/>
                  <a:pt x="18690" y="20826"/>
                  <a:pt x="18687" y="20828"/>
                </a:cubicBezTo>
                <a:cubicBezTo>
                  <a:pt x="18685" y="20830"/>
                  <a:pt x="18681" y="20829"/>
                  <a:pt x="18679" y="20831"/>
                </a:cubicBezTo>
                <a:cubicBezTo>
                  <a:pt x="18770" y="20892"/>
                  <a:pt x="18874" y="20976"/>
                  <a:pt x="18960" y="21060"/>
                </a:cubicBezTo>
                <a:cubicBezTo>
                  <a:pt x="18966" y="21052"/>
                  <a:pt x="18971" y="21044"/>
                  <a:pt x="18982" y="21037"/>
                </a:cubicBezTo>
                <a:cubicBezTo>
                  <a:pt x="19000" y="21027"/>
                  <a:pt x="19052" y="21066"/>
                  <a:pt x="19109" y="21116"/>
                </a:cubicBezTo>
                <a:cubicBezTo>
                  <a:pt x="19119" y="21049"/>
                  <a:pt x="19197" y="21080"/>
                  <a:pt x="19341" y="21219"/>
                </a:cubicBezTo>
                <a:cubicBezTo>
                  <a:pt x="19533" y="21403"/>
                  <a:pt x="19632" y="21448"/>
                  <a:pt x="19849" y="21448"/>
                </a:cubicBezTo>
                <a:cubicBezTo>
                  <a:pt x="19934" y="21448"/>
                  <a:pt x="20020" y="21473"/>
                  <a:pt x="20048" y="21504"/>
                </a:cubicBezTo>
                <a:cubicBezTo>
                  <a:pt x="20053" y="21510"/>
                  <a:pt x="20051" y="21508"/>
                  <a:pt x="20056" y="21514"/>
                </a:cubicBezTo>
                <a:cubicBezTo>
                  <a:pt x="20099" y="21499"/>
                  <a:pt x="20172" y="21491"/>
                  <a:pt x="20274" y="21491"/>
                </a:cubicBezTo>
                <a:cubicBezTo>
                  <a:pt x="20398" y="21492"/>
                  <a:pt x="20560" y="21468"/>
                  <a:pt x="20635" y="21438"/>
                </a:cubicBezTo>
                <a:lnTo>
                  <a:pt x="20773" y="21383"/>
                </a:lnTo>
                <a:lnTo>
                  <a:pt x="20655" y="21340"/>
                </a:lnTo>
                <a:cubicBezTo>
                  <a:pt x="20590" y="21317"/>
                  <a:pt x="20423" y="21276"/>
                  <a:pt x="20282" y="21249"/>
                </a:cubicBezTo>
                <a:cubicBezTo>
                  <a:pt x="20100" y="21214"/>
                  <a:pt x="20010" y="21178"/>
                  <a:pt x="19968" y="21121"/>
                </a:cubicBezTo>
                <a:cubicBezTo>
                  <a:pt x="19895" y="21021"/>
                  <a:pt x="19516" y="20681"/>
                  <a:pt x="19142" y="20377"/>
                </a:cubicBezTo>
                <a:cubicBezTo>
                  <a:pt x="18956" y="20225"/>
                  <a:pt x="18876" y="20133"/>
                  <a:pt x="18902" y="20110"/>
                </a:cubicBezTo>
                <a:cubicBezTo>
                  <a:pt x="18928" y="20086"/>
                  <a:pt x="18987" y="20103"/>
                  <a:pt x="19073" y="20157"/>
                </a:cubicBezTo>
                <a:cubicBezTo>
                  <a:pt x="19292" y="20296"/>
                  <a:pt x="19934" y="20848"/>
                  <a:pt x="20023" y="20972"/>
                </a:cubicBezTo>
                <a:cubicBezTo>
                  <a:pt x="20086" y="21060"/>
                  <a:pt x="20143" y="21091"/>
                  <a:pt x="20263" y="21108"/>
                </a:cubicBezTo>
                <a:cubicBezTo>
                  <a:pt x="20331" y="21118"/>
                  <a:pt x="20418" y="21134"/>
                  <a:pt x="20500" y="21148"/>
                </a:cubicBezTo>
                <a:cubicBezTo>
                  <a:pt x="20525" y="21144"/>
                  <a:pt x="20551" y="21145"/>
                  <a:pt x="20594" y="21146"/>
                </a:cubicBezTo>
                <a:cubicBezTo>
                  <a:pt x="20594" y="21146"/>
                  <a:pt x="20594" y="21144"/>
                  <a:pt x="20594" y="21143"/>
                </a:cubicBezTo>
                <a:cubicBezTo>
                  <a:pt x="20594" y="21141"/>
                  <a:pt x="20605" y="21138"/>
                  <a:pt x="20608" y="21136"/>
                </a:cubicBezTo>
                <a:lnTo>
                  <a:pt x="20188" y="21078"/>
                </a:lnTo>
                <a:lnTo>
                  <a:pt x="19791" y="20715"/>
                </a:lnTo>
                <a:cubicBezTo>
                  <a:pt x="19573" y="20515"/>
                  <a:pt x="19265" y="20273"/>
                  <a:pt x="19104" y="20175"/>
                </a:cubicBezTo>
                <a:cubicBezTo>
                  <a:pt x="18578" y="19855"/>
                  <a:pt x="18513" y="19797"/>
                  <a:pt x="18375" y="19522"/>
                </a:cubicBezTo>
                <a:cubicBezTo>
                  <a:pt x="18113" y="18999"/>
                  <a:pt x="17798" y="18576"/>
                  <a:pt x="17194" y="17939"/>
                </a:cubicBezTo>
                <a:cubicBezTo>
                  <a:pt x="17049" y="17785"/>
                  <a:pt x="16934" y="17625"/>
                  <a:pt x="16910" y="17543"/>
                </a:cubicBezTo>
                <a:cubicBezTo>
                  <a:pt x="16838" y="17298"/>
                  <a:pt x="16105" y="16429"/>
                  <a:pt x="15585" y="15970"/>
                </a:cubicBezTo>
                <a:cubicBezTo>
                  <a:pt x="15348" y="15761"/>
                  <a:pt x="15241" y="15638"/>
                  <a:pt x="15196" y="15521"/>
                </a:cubicBezTo>
                <a:cubicBezTo>
                  <a:pt x="15162" y="15432"/>
                  <a:pt x="15064" y="15261"/>
                  <a:pt x="14978" y="15140"/>
                </a:cubicBezTo>
                <a:cubicBezTo>
                  <a:pt x="14915" y="15052"/>
                  <a:pt x="14875" y="14990"/>
                  <a:pt x="14851" y="14931"/>
                </a:cubicBezTo>
                <a:cubicBezTo>
                  <a:pt x="14838" y="14937"/>
                  <a:pt x="14823" y="14935"/>
                  <a:pt x="14807" y="14921"/>
                </a:cubicBezTo>
                <a:cubicBezTo>
                  <a:pt x="14793" y="14908"/>
                  <a:pt x="14785" y="14808"/>
                  <a:pt x="14785" y="14696"/>
                </a:cubicBezTo>
                <a:cubicBezTo>
                  <a:pt x="14785" y="14585"/>
                  <a:pt x="14769" y="14478"/>
                  <a:pt x="14749" y="14459"/>
                </a:cubicBezTo>
                <a:cubicBezTo>
                  <a:pt x="14729" y="14441"/>
                  <a:pt x="14708" y="14352"/>
                  <a:pt x="14702" y="14263"/>
                </a:cubicBezTo>
                <a:cubicBezTo>
                  <a:pt x="14697" y="14174"/>
                  <a:pt x="14676" y="14083"/>
                  <a:pt x="14658" y="14061"/>
                </a:cubicBezTo>
                <a:cubicBezTo>
                  <a:pt x="14610" y="14002"/>
                  <a:pt x="14727" y="13928"/>
                  <a:pt x="14829" y="13953"/>
                </a:cubicBezTo>
                <a:cubicBezTo>
                  <a:pt x="14876" y="13964"/>
                  <a:pt x="14975" y="13949"/>
                  <a:pt x="15047" y="13917"/>
                </a:cubicBezTo>
                <a:cubicBezTo>
                  <a:pt x="15143" y="13876"/>
                  <a:pt x="15177" y="13876"/>
                  <a:pt x="15218" y="13902"/>
                </a:cubicBezTo>
                <a:cubicBezTo>
                  <a:pt x="15251" y="13899"/>
                  <a:pt x="15297" y="13905"/>
                  <a:pt x="15364" y="13927"/>
                </a:cubicBezTo>
                <a:cubicBezTo>
                  <a:pt x="15318" y="13885"/>
                  <a:pt x="15322" y="13852"/>
                  <a:pt x="15389" y="13839"/>
                </a:cubicBezTo>
                <a:cubicBezTo>
                  <a:pt x="15452" y="13827"/>
                  <a:pt x="15626" y="13944"/>
                  <a:pt x="15839" y="14111"/>
                </a:cubicBezTo>
                <a:cubicBezTo>
                  <a:pt x="15902" y="14157"/>
                  <a:pt x="15986" y="14224"/>
                  <a:pt x="16096" y="14318"/>
                </a:cubicBezTo>
                <a:cubicBezTo>
                  <a:pt x="16102" y="14324"/>
                  <a:pt x="16106" y="14325"/>
                  <a:pt x="16112" y="14331"/>
                </a:cubicBezTo>
                <a:cubicBezTo>
                  <a:pt x="16292" y="14491"/>
                  <a:pt x="16464" y="14623"/>
                  <a:pt x="16493" y="14623"/>
                </a:cubicBezTo>
                <a:cubicBezTo>
                  <a:pt x="16561" y="14623"/>
                  <a:pt x="16577" y="14654"/>
                  <a:pt x="16557" y="14699"/>
                </a:cubicBezTo>
                <a:cubicBezTo>
                  <a:pt x="16595" y="14726"/>
                  <a:pt x="16647" y="14764"/>
                  <a:pt x="16661" y="14770"/>
                </a:cubicBezTo>
                <a:cubicBezTo>
                  <a:pt x="16725" y="14792"/>
                  <a:pt x="16732" y="14813"/>
                  <a:pt x="16714" y="14853"/>
                </a:cubicBezTo>
                <a:cubicBezTo>
                  <a:pt x="16827" y="14883"/>
                  <a:pt x="16914" y="14941"/>
                  <a:pt x="16885" y="14984"/>
                </a:cubicBezTo>
                <a:cubicBezTo>
                  <a:pt x="16885" y="14984"/>
                  <a:pt x="16888" y="14986"/>
                  <a:pt x="16888" y="14986"/>
                </a:cubicBezTo>
                <a:cubicBezTo>
                  <a:pt x="16896" y="14976"/>
                  <a:pt x="16902" y="14967"/>
                  <a:pt x="16918" y="14961"/>
                </a:cubicBezTo>
                <a:cubicBezTo>
                  <a:pt x="16980" y="14940"/>
                  <a:pt x="17299" y="15121"/>
                  <a:pt x="17299" y="15178"/>
                </a:cubicBezTo>
                <a:cubicBezTo>
                  <a:pt x="17299" y="15216"/>
                  <a:pt x="17546" y="15412"/>
                  <a:pt x="17594" y="15412"/>
                </a:cubicBezTo>
                <a:cubicBezTo>
                  <a:pt x="17608" y="15412"/>
                  <a:pt x="17667" y="15443"/>
                  <a:pt x="17724" y="15481"/>
                </a:cubicBezTo>
                <a:cubicBezTo>
                  <a:pt x="17781" y="15518"/>
                  <a:pt x="17917" y="15593"/>
                  <a:pt x="18025" y="15647"/>
                </a:cubicBezTo>
                <a:cubicBezTo>
                  <a:pt x="18133" y="15701"/>
                  <a:pt x="18255" y="15774"/>
                  <a:pt x="18298" y="15808"/>
                </a:cubicBezTo>
                <a:cubicBezTo>
                  <a:pt x="18436" y="15919"/>
                  <a:pt x="18532" y="15949"/>
                  <a:pt x="18610" y="15909"/>
                </a:cubicBezTo>
                <a:cubicBezTo>
                  <a:pt x="18665" y="15881"/>
                  <a:pt x="18706" y="15892"/>
                  <a:pt x="18720" y="15917"/>
                </a:cubicBezTo>
                <a:cubicBezTo>
                  <a:pt x="18783" y="15870"/>
                  <a:pt x="18846" y="15844"/>
                  <a:pt x="18941" y="15844"/>
                </a:cubicBezTo>
                <a:cubicBezTo>
                  <a:pt x="19060" y="15844"/>
                  <a:pt x="19138" y="15883"/>
                  <a:pt x="19176" y="15937"/>
                </a:cubicBezTo>
                <a:cubicBezTo>
                  <a:pt x="19175" y="15918"/>
                  <a:pt x="19176" y="15900"/>
                  <a:pt x="19181" y="15889"/>
                </a:cubicBezTo>
                <a:cubicBezTo>
                  <a:pt x="19176" y="15886"/>
                  <a:pt x="19171" y="15885"/>
                  <a:pt x="19167" y="15881"/>
                </a:cubicBezTo>
                <a:cubicBezTo>
                  <a:pt x="18973" y="15845"/>
                  <a:pt x="18919" y="15795"/>
                  <a:pt x="19093" y="15781"/>
                </a:cubicBezTo>
                <a:cubicBezTo>
                  <a:pt x="19258" y="15767"/>
                  <a:pt x="19495" y="15703"/>
                  <a:pt x="19714" y="15612"/>
                </a:cubicBezTo>
                <a:cubicBezTo>
                  <a:pt x="19962" y="15508"/>
                  <a:pt x="20157" y="15273"/>
                  <a:pt x="20139" y="15097"/>
                </a:cubicBezTo>
                <a:cubicBezTo>
                  <a:pt x="20130" y="15011"/>
                  <a:pt x="20144" y="14973"/>
                  <a:pt x="20194" y="14956"/>
                </a:cubicBezTo>
                <a:cubicBezTo>
                  <a:pt x="20231" y="14943"/>
                  <a:pt x="20281" y="14911"/>
                  <a:pt x="20304" y="14883"/>
                </a:cubicBezTo>
                <a:cubicBezTo>
                  <a:pt x="20380" y="14791"/>
                  <a:pt x="20448" y="14919"/>
                  <a:pt x="20426" y="15100"/>
                </a:cubicBezTo>
                <a:cubicBezTo>
                  <a:pt x="20431" y="15098"/>
                  <a:pt x="20435" y="15099"/>
                  <a:pt x="20439" y="15102"/>
                </a:cubicBezTo>
                <a:cubicBezTo>
                  <a:pt x="20473" y="14991"/>
                  <a:pt x="20507" y="14918"/>
                  <a:pt x="20533" y="14898"/>
                </a:cubicBezTo>
                <a:cubicBezTo>
                  <a:pt x="20543" y="14768"/>
                  <a:pt x="20537" y="14657"/>
                  <a:pt x="20517" y="14545"/>
                </a:cubicBezTo>
                <a:cubicBezTo>
                  <a:pt x="20491" y="14403"/>
                  <a:pt x="20445" y="14232"/>
                  <a:pt x="20415" y="14164"/>
                </a:cubicBezTo>
                <a:cubicBezTo>
                  <a:pt x="20340" y="14000"/>
                  <a:pt x="20071" y="13737"/>
                  <a:pt x="19932" y="13693"/>
                </a:cubicBezTo>
                <a:cubicBezTo>
                  <a:pt x="19827" y="13660"/>
                  <a:pt x="19814" y="13667"/>
                  <a:pt x="19755" y="13781"/>
                </a:cubicBezTo>
                <a:cubicBezTo>
                  <a:pt x="19686" y="13914"/>
                  <a:pt x="19700" y="14096"/>
                  <a:pt x="19796" y="14270"/>
                </a:cubicBezTo>
                <a:cubicBezTo>
                  <a:pt x="19860" y="14385"/>
                  <a:pt x="19867" y="14599"/>
                  <a:pt x="19810" y="14696"/>
                </a:cubicBezTo>
                <a:cubicBezTo>
                  <a:pt x="19760" y="14782"/>
                  <a:pt x="19088" y="15198"/>
                  <a:pt x="18999" y="15198"/>
                </a:cubicBezTo>
                <a:cubicBezTo>
                  <a:pt x="18963" y="15198"/>
                  <a:pt x="18897" y="15166"/>
                  <a:pt x="18853" y="15128"/>
                </a:cubicBezTo>
                <a:cubicBezTo>
                  <a:pt x="18808" y="15089"/>
                  <a:pt x="18532" y="14951"/>
                  <a:pt x="18240" y="14817"/>
                </a:cubicBezTo>
                <a:cubicBezTo>
                  <a:pt x="17948" y="14684"/>
                  <a:pt x="17645" y="14523"/>
                  <a:pt x="17567" y="14462"/>
                </a:cubicBezTo>
                <a:cubicBezTo>
                  <a:pt x="17339" y="14285"/>
                  <a:pt x="16979" y="14035"/>
                  <a:pt x="16766" y="13905"/>
                </a:cubicBezTo>
                <a:cubicBezTo>
                  <a:pt x="16658" y="13839"/>
                  <a:pt x="16526" y="13757"/>
                  <a:pt x="16471" y="13723"/>
                </a:cubicBezTo>
                <a:cubicBezTo>
                  <a:pt x="16317" y="13629"/>
                  <a:pt x="15970" y="13474"/>
                  <a:pt x="15914" y="13474"/>
                </a:cubicBezTo>
                <a:cubicBezTo>
                  <a:pt x="15833" y="13474"/>
                  <a:pt x="15484" y="13294"/>
                  <a:pt x="15337" y="13176"/>
                </a:cubicBezTo>
                <a:cubicBezTo>
                  <a:pt x="15186" y="13056"/>
                  <a:pt x="14915" y="12938"/>
                  <a:pt x="14525" y="12823"/>
                </a:cubicBezTo>
                <a:cubicBezTo>
                  <a:pt x="14285" y="12752"/>
                  <a:pt x="14262" y="12736"/>
                  <a:pt x="14194" y="12591"/>
                </a:cubicBezTo>
                <a:cubicBezTo>
                  <a:pt x="14127" y="12448"/>
                  <a:pt x="14089" y="12186"/>
                  <a:pt x="14103" y="12031"/>
                </a:cubicBezTo>
                <a:cubicBezTo>
                  <a:pt x="14093" y="12031"/>
                  <a:pt x="14082" y="12030"/>
                  <a:pt x="14073" y="12021"/>
                </a:cubicBezTo>
                <a:cubicBezTo>
                  <a:pt x="14063" y="12012"/>
                  <a:pt x="14062" y="11933"/>
                  <a:pt x="14070" y="11845"/>
                </a:cubicBezTo>
                <a:cubicBezTo>
                  <a:pt x="14083" y="11697"/>
                  <a:pt x="14102" y="11672"/>
                  <a:pt x="14296" y="11545"/>
                </a:cubicBezTo>
                <a:cubicBezTo>
                  <a:pt x="14419" y="11464"/>
                  <a:pt x="14510" y="11377"/>
                  <a:pt x="14514" y="11336"/>
                </a:cubicBezTo>
                <a:cubicBezTo>
                  <a:pt x="14518" y="11296"/>
                  <a:pt x="14523" y="11246"/>
                  <a:pt x="14525" y="11225"/>
                </a:cubicBezTo>
                <a:cubicBezTo>
                  <a:pt x="14535" y="11142"/>
                  <a:pt x="14671" y="10993"/>
                  <a:pt x="14738" y="10993"/>
                </a:cubicBezTo>
                <a:cubicBezTo>
                  <a:pt x="14770" y="10993"/>
                  <a:pt x="14819" y="11013"/>
                  <a:pt x="14859" y="11036"/>
                </a:cubicBezTo>
                <a:cubicBezTo>
                  <a:pt x="14862" y="11027"/>
                  <a:pt x="14862" y="11016"/>
                  <a:pt x="14873" y="11010"/>
                </a:cubicBezTo>
                <a:cubicBezTo>
                  <a:pt x="14873" y="11008"/>
                  <a:pt x="14870" y="11005"/>
                  <a:pt x="14870" y="11003"/>
                </a:cubicBezTo>
                <a:cubicBezTo>
                  <a:pt x="14884" y="10939"/>
                  <a:pt x="15089" y="10872"/>
                  <a:pt x="15298" y="10857"/>
                </a:cubicBezTo>
                <a:cubicBezTo>
                  <a:pt x="15326" y="10846"/>
                  <a:pt x="15359" y="10836"/>
                  <a:pt x="15400" y="10826"/>
                </a:cubicBezTo>
                <a:cubicBezTo>
                  <a:pt x="15742" y="10748"/>
                  <a:pt x="15981" y="10660"/>
                  <a:pt x="16126" y="10557"/>
                </a:cubicBezTo>
                <a:cubicBezTo>
                  <a:pt x="16205" y="10501"/>
                  <a:pt x="16280" y="10456"/>
                  <a:pt x="16294" y="10456"/>
                </a:cubicBezTo>
                <a:cubicBezTo>
                  <a:pt x="16308" y="10456"/>
                  <a:pt x="16383" y="10393"/>
                  <a:pt x="16463" y="10317"/>
                </a:cubicBezTo>
                <a:cubicBezTo>
                  <a:pt x="16468" y="10312"/>
                  <a:pt x="16474" y="10312"/>
                  <a:pt x="16479" y="10307"/>
                </a:cubicBezTo>
                <a:cubicBezTo>
                  <a:pt x="16495" y="10288"/>
                  <a:pt x="16515" y="10269"/>
                  <a:pt x="16534" y="10264"/>
                </a:cubicBezTo>
                <a:cubicBezTo>
                  <a:pt x="16610" y="10206"/>
                  <a:pt x="16684" y="10167"/>
                  <a:pt x="16780" y="10153"/>
                </a:cubicBezTo>
                <a:cubicBezTo>
                  <a:pt x="16906" y="10135"/>
                  <a:pt x="16987" y="10094"/>
                  <a:pt x="17103" y="9987"/>
                </a:cubicBezTo>
                <a:cubicBezTo>
                  <a:pt x="17188" y="9907"/>
                  <a:pt x="17258" y="9829"/>
                  <a:pt x="17258" y="9813"/>
                </a:cubicBezTo>
                <a:cubicBezTo>
                  <a:pt x="17258" y="9797"/>
                  <a:pt x="17297" y="9752"/>
                  <a:pt x="17343" y="9714"/>
                </a:cubicBezTo>
                <a:cubicBezTo>
                  <a:pt x="17508" y="9580"/>
                  <a:pt x="17748" y="9197"/>
                  <a:pt x="17787" y="9003"/>
                </a:cubicBezTo>
                <a:cubicBezTo>
                  <a:pt x="17801" y="8935"/>
                  <a:pt x="17874" y="8810"/>
                  <a:pt x="17950" y="8726"/>
                </a:cubicBezTo>
                <a:cubicBezTo>
                  <a:pt x="18027" y="8642"/>
                  <a:pt x="18134" y="8493"/>
                  <a:pt x="18188" y="8396"/>
                </a:cubicBezTo>
                <a:cubicBezTo>
                  <a:pt x="18217" y="8343"/>
                  <a:pt x="18241" y="8309"/>
                  <a:pt x="18262" y="8285"/>
                </a:cubicBezTo>
                <a:cubicBezTo>
                  <a:pt x="18292" y="8214"/>
                  <a:pt x="18328" y="8130"/>
                  <a:pt x="18337" y="8106"/>
                </a:cubicBezTo>
                <a:cubicBezTo>
                  <a:pt x="18352" y="8062"/>
                  <a:pt x="18370" y="8054"/>
                  <a:pt x="18395" y="8071"/>
                </a:cubicBezTo>
                <a:cubicBezTo>
                  <a:pt x="18396" y="8059"/>
                  <a:pt x="18396" y="8059"/>
                  <a:pt x="18397" y="8048"/>
                </a:cubicBezTo>
                <a:cubicBezTo>
                  <a:pt x="18417" y="7900"/>
                  <a:pt x="18452" y="7719"/>
                  <a:pt x="18475" y="7647"/>
                </a:cubicBezTo>
                <a:cubicBezTo>
                  <a:pt x="18502" y="7559"/>
                  <a:pt x="18504" y="7396"/>
                  <a:pt x="18480" y="7145"/>
                </a:cubicBezTo>
                <a:cubicBezTo>
                  <a:pt x="18415" y="6478"/>
                  <a:pt x="18166" y="6047"/>
                  <a:pt x="17862" y="6079"/>
                </a:cubicBezTo>
                <a:cubicBezTo>
                  <a:pt x="17708" y="6095"/>
                  <a:pt x="17658" y="6235"/>
                  <a:pt x="17727" y="6459"/>
                </a:cubicBezTo>
                <a:cubicBezTo>
                  <a:pt x="17755" y="6553"/>
                  <a:pt x="17800" y="6728"/>
                  <a:pt x="17826" y="6850"/>
                </a:cubicBezTo>
                <a:cubicBezTo>
                  <a:pt x="17870" y="7056"/>
                  <a:pt x="17866" y="7088"/>
                  <a:pt x="17779" y="7299"/>
                </a:cubicBezTo>
                <a:cubicBezTo>
                  <a:pt x="17717" y="7448"/>
                  <a:pt x="17678" y="7639"/>
                  <a:pt x="17663" y="7851"/>
                </a:cubicBezTo>
                <a:cubicBezTo>
                  <a:pt x="17644" y="8134"/>
                  <a:pt x="17626" y="8197"/>
                  <a:pt x="17514" y="8363"/>
                </a:cubicBezTo>
                <a:cubicBezTo>
                  <a:pt x="17438" y="8476"/>
                  <a:pt x="17299" y="8610"/>
                  <a:pt x="17172" y="8693"/>
                </a:cubicBezTo>
                <a:cubicBezTo>
                  <a:pt x="16959" y="8833"/>
                  <a:pt x="16696" y="9150"/>
                  <a:pt x="16576" y="9414"/>
                </a:cubicBezTo>
                <a:cubicBezTo>
                  <a:pt x="16544" y="9484"/>
                  <a:pt x="16486" y="9567"/>
                  <a:pt x="16446" y="9598"/>
                </a:cubicBezTo>
                <a:cubicBezTo>
                  <a:pt x="16331" y="9691"/>
                  <a:pt x="16053" y="9808"/>
                  <a:pt x="15947" y="9808"/>
                </a:cubicBezTo>
                <a:cubicBezTo>
                  <a:pt x="15833" y="9808"/>
                  <a:pt x="15693" y="9861"/>
                  <a:pt x="15472" y="9984"/>
                </a:cubicBezTo>
                <a:cubicBezTo>
                  <a:pt x="14860" y="10327"/>
                  <a:pt x="14583" y="10493"/>
                  <a:pt x="14462" y="10592"/>
                </a:cubicBezTo>
                <a:cubicBezTo>
                  <a:pt x="14399" y="10644"/>
                  <a:pt x="14259" y="10697"/>
                  <a:pt x="14109" y="10725"/>
                </a:cubicBezTo>
                <a:cubicBezTo>
                  <a:pt x="13823" y="10780"/>
                  <a:pt x="13764" y="10756"/>
                  <a:pt x="13656" y="10529"/>
                </a:cubicBezTo>
                <a:cubicBezTo>
                  <a:pt x="13516" y="10234"/>
                  <a:pt x="13523" y="10186"/>
                  <a:pt x="13706" y="10022"/>
                </a:cubicBezTo>
                <a:cubicBezTo>
                  <a:pt x="13831" y="9909"/>
                  <a:pt x="13889" y="9819"/>
                  <a:pt x="13938" y="9661"/>
                </a:cubicBezTo>
                <a:cubicBezTo>
                  <a:pt x="14016" y="9406"/>
                  <a:pt x="14148" y="9254"/>
                  <a:pt x="14343" y="9195"/>
                </a:cubicBezTo>
                <a:cubicBezTo>
                  <a:pt x="14510" y="9145"/>
                  <a:pt x="14613" y="9081"/>
                  <a:pt x="15000" y="8797"/>
                </a:cubicBezTo>
                <a:cubicBezTo>
                  <a:pt x="15542" y="8399"/>
                  <a:pt x="15836" y="8126"/>
                  <a:pt x="15938" y="7922"/>
                </a:cubicBezTo>
                <a:cubicBezTo>
                  <a:pt x="15992" y="7814"/>
                  <a:pt x="16083" y="7670"/>
                  <a:pt x="16140" y="7602"/>
                </a:cubicBezTo>
                <a:cubicBezTo>
                  <a:pt x="16461" y="7217"/>
                  <a:pt x="16987" y="6127"/>
                  <a:pt x="17081" y="5655"/>
                </a:cubicBezTo>
                <a:cubicBezTo>
                  <a:pt x="17116" y="5479"/>
                  <a:pt x="17178" y="5182"/>
                  <a:pt x="17219" y="4995"/>
                </a:cubicBezTo>
                <a:cubicBezTo>
                  <a:pt x="17280" y="4716"/>
                  <a:pt x="17293" y="4530"/>
                  <a:pt x="17282" y="3989"/>
                </a:cubicBezTo>
                <a:cubicBezTo>
                  <a:pt x="17273" y="3492"/>
                  <a:pt x="17281" y="3289"/>
                  <a:pt x="17321" y="3184"/>
                </a:cubicBezTo>
                <a:cubicBezTo>
                  <a:pt x="17351" y="3107"/>
                  <a:pt x="17384" y="3009"/>
                  <a:pt x="17393" y="2968"/>
                </a:cubicBezTo>
                <a:cubicBezTo>
                  <a:pt x="17402" y="2926"/>
                  <a:pt x="17439" y="2786"/>
                  <a:pt x="17476" y="2657"/>
                </a:cubicBezTo>
                <a:cubicBezTo>
                  <a:pt x="17575" y="2304"/>
                  <a:pt x="17618" y="1922"/>
                  <a:pt x="17600" y="1563"/>
                </a:cubicBezTo>
                <a:cubicBezTo>
                  <a:pt x="17585" y="1275"/>
                  <a:pt x="17570" y="1216"/>
                  <a:pt x="17451" y="1026"/>
                </a:cubicBezTo>
                <a:cubicBezTo>
                  <a:pt x="17377" y="909"/>
                  <a:pt x="17300" y="809"/>
                  <a:pt x="17277" y="802"/>
                </a:cubicBezTo>
                <a:cubicBezTo>
                  <a:pt x="17226" y="786"/>
                  <a:pt x="17142" y="942"/>
                  <a:pt x="17142" y="1054"/>
                </a:cubicBezTo>
                <a:cubicBezTo>
                  <a:pt x="17142" y="1098"/>
                  <a:pt x="17097" y="1270"/>
                  <a:pt x="17045" y="1437"/>
                </a:cubicBezTo>
                <a:cubicBezTo>
                  <a:pt x="16925" y="1823"/>
                  <a:pt x="16904" y="1939"/>
                  <a:pt x="16902" y="2226"/>
                </a:cubicBezTo>
                <a:cubicBezTo>
                  <a:pt x="16897" y="2712"/>
                  <a:pt x="16824" y="3174"/>
                  <a:pt x="16717" y="3396"/>
                </a:cubicBezTo>
                <a:cubicBezTo>
                  <a:pt x="16628" y="3579"/>
                  <a:pt x="16613" y="3656"/>
                  <a:pt x="16617" y="3916"/>
                </a:cubicBezTo>
                <a:cubicBezTo>
                  <a:pt x="16620" y="4083"/>
                  <a:pt x="16643" y="4302"/>
                  <a:pt x="16667" y="4400"/>
                </a:cubicBezTo>
                <a:cubicBezTo>
                  <a:pt x="16693" y="4504"/>
                  <a:pt x="16702" y="4674"/>
                  <a:pt x="16686" y="4818"/>
                </a:cubicBezTo>
                <a:cubicBezTo>
                  <a:pt x="16662" y="5039"/>
                  <a:pt x="16642" y="5078"/>
                  <a:pt x="16477" y="5257"/>
                </a:cubicBezTo>
                <a:cubicBezTo>
                  <a:pt x="16289" y="5459"/>
                  <a:pt x="16195" y="5671"/>
                  <a:pt x="15963" y="6381"/>
                </a:cubicBezTo>
                <a:cubicBezTo>
                  <a:pt x="15854" y="6716"/>
                  <a:pt x="15599" y="7097"/>
                  <a:pt x="15458" y="7138"/>
                </a:cubicBezTo>
                <a:cubicBezTo>
                  <a:pt x="15422" y="7148"/>
                  <a:pt x="15351" y="7175"/>
                  <a:pt x="15298" y="7198"/>
                </a:cubicBezTo>
                <a:cubicBezTo>
                  <a:pt x="15146" y="7264"/>
                  <a:pt x="14461" y="7927"/>
                  <a:pt x="14106" y="8353"/>
                </a:cubicBezTo>
                <a:cubicBezTo>
                  <a:pt x="13813" y="8705"/>
                  <a:pt x="13763" y="8749"/>
                  <a:pt x="13573" y="8814"/>
                </a:cubicBezTo>
                <a:cubicBezTo>
                  <a:pt x="13402" y="8874"/>
                  <a:pt x="13316" y="8937"/>
                  <a:pt x="13101" y="9167"/>
                </a:cubicBezTo>
                <a:cubicBezTo>
                  <a:pt x="12791" y="9502"/>
                  <a:pt x="12693" y="9527"/>
                  <a:pt x="12486" y="9326"/>
                </a:cubicBezTo>
                <a:cubicBezTo>
                  <a:pt x="12340" y="9185"/>
                  <a:pt x="12285" y="8980"/>
                  <a:pt x="12249" y="8444"/>
                </a:cubicBezTo>
                <a:cubicBezTo>
                  <a:pt x="12227" y="8132"/>
                  <a:pt x="12149" y="7831"/>
                  <a:pt x="12067" y="7745"/>
                </a:cubicBezTo>
                <a:cubicBezTo>
                  <a:pt x="12048" y="7727"/>
                  <a:pt x="12033" y="7679"/>
                  <a:pt x="12033" y="7642"/>
                </a:cubicBezTo>
                <a:cubicBezTo>
                  <a:pt x="12033" y="7540"/>
                  <a:pt x="11811" y="7365"/>
                  <a:pt x="11680" y="7365"/>
                </a:cubicBezTo>
                <a:cubicBezTo>
                  <a:pt x="11619" y="7365"/>
                  <a:pt x="11556" y="7380"/>
                  <a:pt x="11542" y="7400"/>
                </a:cubicBezTo>
                <a:cubicBezTo>
                  <a:pt x="11510" y="7447"/>
                  <a:pt x="11330" y="7447"/>
                  <a:pt x="11175" y="7397"/>
                </a:cubicBezTo>
                <a:cubicBezTo>
                  <a:pt x="11076" y="7366"/>
                  <a:pt x="11024" y="7368"/>
                  <a:pt x="10921" y="7413"/>
                </a:cubicBezTo>
                <a:cubicBezTo>
                  <a:pt x="10766" y="7480"/>
                  <a:pt x="10715" y="7533"/>
                  <a:pt x="10529" y="7813"/>
                </a:cubicBezTo>
                <a:cubicBezTo>
                  <a:pt x="10405" y="8001"/>
                  <a:pt x="10379" y="8076"/>
                  <a:pt x="10339" y="8401"/>
                </a:cubicBezTo>
                <a:cubicBezTo>
                  <a:pt x="10302" y="8702"/>
                  <a:pt x="10276" y="8793"/>
                  <a:pt x="10201" y="8875"/>
                </a:cubicBezTo>
                <a:cubicBezTo>
                  <a:pt x="10150" y="8931"/>
                  <a:pt x="10089" y="9025"/>
                  <a:pt x="10066" y="9087"/>
                </a:cubicBezTo>
                <a:cubicBezTo>
                  <a:pt x="9988" y="9290"/>
                  <a:pt x="9787" y="9299"/>
                  <a:pt x="9649" y="9102"/>
                </a:cubicBezTo>
                <a:cubicBezTo>
                  <a:pt x="9522" y="8921"/>
                  <a:pt x="9256" y="8608"/>
                  <a:pt x="9152" y="8519"/>
                </a:cubicBezTo>
                <a:cubicBezTo>
                  <a:pt x="9096" y="8472"/>
                  <a:pt x="9039" y="8373"/>
                  <a:pt x="9025" y="8303"/>
                </a:cubicBezTo>
                <a:cubicBezTo>
                  <a:pt x="9011" y="8232"/>
                  <a:pt x="8986" y="8158"/>
                  <a:pt x="8970" y="8139"/>
                </a:cubicBezTo>
                <a:cubicBezTo>
                  <a:pt x="8954" y="8119"/>
                  <a:pt x="8931" y="8048"/>
                  <a:pt x="8918" y="7982"/>
                </a:cubicBezTo>
                <a:cubicBezTo>
                  <a:pt x="8847" y="7640"/>
                  <a:pt x="8409" y="6779"/>
                  <a:pt x="8203" y="6575"/>
                </a:cubicBezTo>
                <a:cubicBezTo>
                  <a:pt x="8133" y="6506"/>
                  <a:pt x="8057" y="6413"/>
                  <a:pt x="8032" y="6369"/>
                </a:cubicBezTo>
                <a:cubicBezTo>
                  <a:pt x="7985" y="6285"/>
                  <a:pt x="7970" y="5907"/>
                  <a:pt x="8007" y="5748"/>
                </a:cubicBezTo>
                <a:cubicBezTo>
                  <a:pt x="8019" y="5699"/>
                  <a:pt x="8040" y="5454"/>
                  <a:pt x="8054" y="5204"/>
                </a:cubicBezTo>
                <a:cubicBezTo>
                  <a:pt x="8077" y="4785"/>
                  <a:pt x="8071" y="4731"/>
                  <a:pt x="7988" y="4528"/>
                </a:cubicBezTo>
                <a:cubicBezTo>
                  <a:pt x="7875" y="4254"/>
                  <a:pt x="7892" y="3977"/>
                  <a:pt x="8051" y="3482"/>
                </a:cubicBezTo>
                <a:cubicBezTo>
                  <a:pt x="8159" y="3146"/>
                  <a:pt x="8184" y="2884"/>
                  <a:pt x="8148" y="2390"/>
                </a:cubicBezTo>
                <a:cubicBezTo>
                  <a:pt x="8135" y="2219"/>
                  <a:pt x="8298" y="1567"/>
                  <a:pt x="8443" y="1210"/>
                </a:cubicBezTo>
                <a:cubicBezTo>
                  <a:pt x="8474" y="1135"/>
                  <a:pt x="8499" y="936"/>
                  <a:pt x="8501" y="761"/>
                </a:cubicBezTo>
                <a:cubicBezTo>
                  <a:pt x="8503" y="589"/>
                  <a:pt x="8518" y="368"/>
                  <a:pt x="8534" y="267"/>
                </a:cubicBezTo>
                <a:cubicBezTo>
                  <a:pt x="8565" y="67"/>
                  <a:pt x="8554" y="0"/>
                  <a:pt x="8490" y="0"/>
                </a:cubicBezTo>
                <a:close/>
                <a:moveTo>
                  <a:pt x="136" y="10045"/>
                </a:moveTo>
                <a:cubicBezTo>
                  <a:pt x="124" y="10046"/>
                  <a:pt x="110" y="10043"/>
                  <a:pt x="98" y="10047"/>
                </a:cubicBezTo>
                <a:cubicBezTo>
                  <a:pt x="21" y="10072"/>
                  <a:pt x="-4" y="10102"/>
                  <a:pt x="1" y="10168"/>
                </a:cubicBezTo>
                <a:cubicBezTo>
                  <a:pt x="1" y="10171"/>
                  <a:pt x="4" y="10173"/>
                  <a:pt x="4" y="10176"/>
                </a:cubicBezTo>
                <a:cubicBezTo>
                  <a:pt x="23" y="10113"/>
                  <a:pt x="66" y="10068"/>
                  <a:pt x="136" y="10045"/>
                </a:cubicBezTo>
                <a:close/>
                <a:moveTo>
                  <a:pt x="7852" y="12183"/>
                </a:moveTo>
                <a:cubicBezTo>
                  <a:pt x="7851" y="12187"/>
                  <a:pt x="7850" y="12192"/>
                  <a:pt x="7847" y="12195"/>
                </a:cubicBezTo>
                <a:cubicBezTo>
                  <a:pt x="7863" y="12208"/>
                  <a:pt x="7882" y="12219"/>
                  <a:pt x="7891" y="12236"/>
                </a:cubicBezTo>
                <a:cubicBezTo>
                  <a:pt x="7885" y="12218"/>
                  <a:pt x="7869" y="12201"/>
                  <a:pt x="7852" y="12183"/>
                </a:cubicBezTo>
                <a:close/>
                <a:moveTo>
                  <a:pt x="4290" y="13627"/>
                </a:moveTo>
                <a:cubicBezTo>
                  <a:pt x="4289" y="13635"/>
                  <a:pt x="4288" y="13643"/>
                  <a:pt x="4287" y="13650"/>
                </a:cubicBezTo>
                <a:cubicBezTo>
                  <a:pt x="4325" y="13648"/>
                  <a:pt x="4322" y="13641"/>
                  <a:pt x="4290" y="13627"/>
                </a:cubicBezTo>
                <a:close/>
                <a:moveTo>
                  <a:pt x="4039" y="13958"/>
                </a:moveTo>
                <a:cubicBezTo>
                  <a:pt x="4032" y="13961"/>
                  <a:pt x="4023" y="13960"/>
                  <a:pt x="4016" y="13963"/>
                </a:cubicBezTo>
                <a:cubicBezTo>
                  <a:pt x="4025" y="13962"/>
                  <a:pt x="4044" y="13968"/>
                  <a:pt x="4047" y="13965"/>
                </a:cubicBezTo>
                <a:cubicBezTo>
                  <a:pt x="4049" y="13963"/>
                  <a:pt x="4077" y="13968"/>
                  <a:pt x="4085" y="13968"/>
                </a:cubicBezTo>
                <a:cubicBezTo>
                  <a:pt x="4079" y="13963"/>
                  <a:pt x="4070" y="13963"/>
                  <a:pt x="4063" y="13958"/>
                </a:cubicBezTo>
                <a:cubicBezTo>
                  <a:pt x="4055" y="13959"/>
                  <a:pt x="4047" y="13957"/>
                  <a:pt x="4039" y="13958"/>
                </a:cubicBezTo>
                <a:close/>
                <a:moveTo>
                  <a:pt x="15811" y="14243"/>
                </a:moveTo>
                <a:cubicBezTo>
                  <a:pt x="15817" y="14250"/>
                  <a:pt x="15827" y="14259"/>
                  <a:pt x="15836" y="14268"/>
                </a:cubicBezTo>
                <a:cubicBezTo>
                  <a:pt x="15825" y="14258"/>
                  <a:pt x="15825" y="14254"/>
                  <a:pt x="15811" y="14243"/>
                </a:cubicBezTo>
                <a:close/>
                <a:moveTo>
                  <a:pt x="16176" y="14616"/>
                </a:moveTo>
                <a:cubicBezTo>
                  <a:pt x="16175" y="14637"/>
                  <a:pt x="16152" y="14664"/>
                  <a:pt x="16132" y="14689"/>
                </a:cubicBezTo>
                <a:lnTo>
                  <a:pt x="16209" y="14681"/>
                </a:lnTo>
                <a:cubicBezTo>
                  <a:pt x="16216" y="14668"/>
                  <a:pt x="16200" y="14645"/>
                  <a:pt x="16176" y="14616"/>
                </a:cubicBezTo>
                <a:close/>
                <a:moveTo>
                  <a:pt x="20166" y="15501"/>
                </a:moveTo>
                <a:cubicBezTo>
                  <a:pt x="20078" y="15604"/>
                  <a:pt x="20068" y="15679"/>
                  <a:pt x="20141" y="15710"/>
                </a:cubicBezTo>
                <a:cubicBezTo>
                  <a:pt x="20155" y="15639"/>
                  <a:pt x="20164" y="15561"/>
                  <a:pt x="20166" y="15501"/>
                </a:cubicBezTo>
                <a:close/>
                <a:moveTo>
                  <a:pt x="19744" y="15776"/>
                </a:moveTo>
                <a:cubicBezTo>
                  <a:pt x="19725" y="15776"/>
                  <a:pt x="19694" y="15786"/>
                  <a:pt x="19656" y="15808"/>
                </a:cubicBezTo>
                <a:cubicBezTo>
                  <a:pt x="19640" y="15818"/>
                  <a:pt x="19636" y="15821"/>
                  <a:pt x="19631" y="15826"/>
                </a:cubicBezTo>
                <a:cubicBezTo>
                  <a:pt x="19638" y="15835"/>
                  <a:pt x="19651" y="15843"/>
                  <a:pt x="19667" y="15844"/>
                </a:cubicBezTo>
                <a:cubicBezTo>
                  <a:pt x="19676" y="15844"/>
                  <a:pt x="19686" y="15841"/>
                  <a:pt x="19697" y="15839"/>
                </a:cubicBezTo>
                <a:cubicBezTo>
                  <a:pt x="19702" y="15837"/>
                  <a:pt x="19706" y="15838"/>
                  <a:pt x="19711" y="15836"/>
                </a:cubicBezTo>
                <a:cubicBezTo>
                  <a:pt x="19719" y="15833"/>
                  <a:pt x="19725" y="15825"/>
                  <a:pt x="19733" y="15821"/>
                </a:cubicBezTo>
                <a:cubicBezTo>
                  <a:pt x="19739" y="15817"/>
                  <a:pt x="19749" y="15813"/>
                  <a:pt x="19752" y="15808"/>
                </a:cubicBezTo>
                <a:cubicBezTo>
                  <a:pt x="19768" y="15786"/>
                  <a:pt x="19763" y="15776"/>
                  <a:pt x="19744" y="15776"/>
                </a:cubicBezTo>
                <a:close/>
                <a:moveTo>
                  <a:pt x="19355" y="15924"/>
                </a:moveTo>
                <a:cubicBezTo>
                  <a:pt x="19382" y="15935"/>
                  <a:pt x="19380" y="15956"/>
                  <a:pt x="19352" y="15990"/>
                </a:cubicBezTo>
                <a:cubicBezTo>
                  <a:pt x="19360" y="15965"/>
                  <a:pt x="19364" y="15941"/>
                  <a:pt x="19355" y="15924"/>
                </a:cubicBezTo>
                <a:close/>
                <a:moveTo>
                  <a:pt x="18833" y="15960"/>
                </a:moveTo>
                <a:cubicBezTo>
                  <a:pt x="18784" y="15968"/>
                  <a:pt x="18774" y="15996"/>
                  <a:pt x="18817" y="16035"/>
                </a:cubicBezTo>
                <a:cubicBezTo>
                  <a:pt x="18831" y="16048"/>
                  <a:pt x="18886" y="16060"/>
                  <a:pt x="18938" y="16060"/>
                </a:cubicBezTo>
                <a:cubicBezTo>
                  <a:pt x="18958" y="16060"/>
                  <a:pt x="18967" y="16056"/>
                  <a:pt x="18980" y="16053"/>
                </a:cubicBezTo>
                <a:cubicBezTo>
                  <a:pt x="18983" y="16049"/>
                  <a:pt x="18983" y="16043"/>
                  <a:pt x="18988" y="16040"/>
                </a:cubicBezTo>
                <a:cubicBezTo>
                  <a:pt x="19012" y="16027"/>
                  <a:pt x="19003" y="16004"/>
                  <a:pt x="18969" y="15977"/>
                </a:cubicBezTo>
                <a:cubicBezTo>
                  <a:pt x="18949" y="15969"/>
                  <a:pt x="18927" y="15963"/>
                  <a:pt x="18897" y="15960"/>
                </a:cubicBezTo>
                <a:cubicBezTo>
                  <a:pt x="18872" y="15957"/>
                  <a:pt x="18850" y="15957"/>
                  <a:pt x="18833" y="15960"/>
                </a:cubicBezTo>
                <a:close/>
                <a:moveTo>
                  <a:pt x="19634" y="16018"/>
                </a:moveTo>
                <a:cubicBezTo>
                  <a:pt x="19589" y="16036"/>
                  <a:pt x="19545" y="16061"/>
                  <a:pt x="19507" y="16088"/>
                </a:cubicBezTo>
                <a:cubicBezTo>
                  <a:pt x="19559" y="16114"/>
                  <a:pt x="19639" y="16127"/>
                  <a:pt x="19672" y="16096"/>
                </a:cubicBezTo>
                <a:cubicBezTo>
                  <a:pt x="19697" y="16073"/>
                  <a:pt x="19675" y="16045"/>
                  <a:pt x="19634" y="16018"/>
                </a:cubicBezTo>
                <a:close/>
                <a:moveTo>
                  <a:pt x="15028" y="16850"/>
                </a:moveTo>
                <a:cubicBezTo>
                  <a:pt x="14963" y="16850"/>
                  <a:pt x="14909" y="16980"/>
                  <a:pt x="14851" y="17288"/>
                </a:cubicBezTo>
                <a:cubicBezTo>
                  <a:pt x="14897" y="17062"/>
                  <a:pt x="14959" y="16933"/>
                  <a:pt x="15053" y="16887"/>
                </a:cubicBezTo>
                <a:cubicBezTo>
                  <a:pt x="15061" y="16883"/>
                  <a:pt x="15070" y="16882"/>
                  <a:pt x="15077" y="16880"/>
                </a:cubicBezTo>
                <a:cubicBezTo>
                  <a:pt x="15060" y="16870"/>
                  <a:pt x="15038" y="16850"/>
                  <a:pt x="15028" y="16850"/>
                </a:cubicBezTo>
                <a:close/>
                <a:moveTo>
                  <a:pt x="989" y="17374"/>
                </a:moveTo>
                <a:cubicBezTo>
                  <a:pt x="985" y="17390"/>
                  <a:pt x="977" y="17407"/>
                  <a:pt x="967" y="17427"/>
                </a:cubicBezTo>
                <a:cubicBezTo>
                  <a:pt x="977" y="17433"/>
                  <a:pt x="989" y="17436"/>
                  <a:pt x="1003" y="17447"/>
                </a:cubicBezTo>
                <a:cubicBezTo>
                  <a:pt x="995" y="17431"/>
                  <a:pt x="986" y="17414"/>
                  <a:pt x="989" y="17402"/>
                </a:cubicBezTo>
                <a:cubicBezTo>
                  <a:pt x="991" y="17393"/>
                  <a:pt x="990" y="17384"/>
                  <a:pt x="989" y="17374"/>
                </a:cubicBezTo>
                <a:close/>
                <a:moveTo>
                  <a:pt x="14821" y="17462"/>
                </a:moveTo>
                <a:cubicBezTo>
                  <a:pt x="14802" y="17577"/>
                  <a:pt x="14784" y="17699"/>
                  <a:pt x="14763" y="17856"/>
                </a:cubicBezTo>
                <a:cubicBezTo>
                  <a:pt x="14732" y="18083"/>
                  <a:pt x="14682" y="18422"/>
                  <a:pt x="14650" y="18609"/>
                </a:cubicBezTo>
                <a:cubicBezTo>
                  <a:pt x="14617" y="18796"/>
                  <a:pt x="14584" y="19006"/>
                  <a:pt x="14575" y="19076"/>
                </a:cubicBezTo>
                <a:cubicBezTo>
                  <a:pt x="14598" y="18977"/>
                  <a:pt x="14624" y="18895"/>
                  <a:pt x="14644" y="18758"/>
                </a:cubicBezTo>
                <a:cubicBezTo>
                  <a:pt x="14677" y="18534"/>
                  <a:pt x="14714" y="18337"/>
                  <a:pt x="14724" y="18322"/>
                </a:cubicBezTo>
                <a:cubicBezTo>
                  <a:pt x="14734" y="18307"/>
                  <a:pt x="14763" y="18055"/>
                  <a:pt x="14788" y="17762"/>
                </a:cubicBezTo>
                <a:cubicBezTo>
                  <a:pt x="14797" y="17646"/>
                  <a:pt x="14808" y="17552"/>
                  <a:pt x="14821" y="17462"/>
                </a:cubicBezTo>
                <a:close/>
                <a:moveTo>
                  <a:pt x="917" y="17682"/>
                </a:moveTo>
                <a:cubicBezTo>
                  <a:pt x="918" y="17692"/>
                  <a:pt x="924" y="17716"/>
                  <a:pt x="926" y="17727"/>
                </a:cubicBezTo>
                <a:cubicBezTo>
                  <a:pt x="926" y="17714"/>
                  <a:pt x="922" y="17699"/>
                  <a:pt x="917" y="17682"/>
                </a:cubicBezTo>
                <a:close/>
                <a:moveTo>
                  <a:pt x="7107" y="19088"/>
                </a:moveTo>
                <a:cubicBezTo>
                  <a:pt x="7114" y="19130"/>
                  <a:pt x="7122" y="19175"/>
                  <a:pt x="7129" y="19215"/>
                </a:cubicBezTo>
                <a:cubicBezTo>
                  <a:pt x="7120" y="19171"/>
                  <a:pt x="7114" y="19131"/>
                  <a:pt x="7107" y="19088"/>
                </a:cubicBezTo>
                <a:close/>
                <a:moveTo>
                  <a:pt x="14272" y="19989"/>
                </a:moveTo>
                <a:cubicBezTo>
                  <a:pt x="14205" y="20142"/>
                  <a:pt x="14151" y="20225"/>
                  <a:pt x="14095" y="20301"/>
                </a:cubicBezTo>
                <a:cubicBezTo>
                  <a:pt x="14168" y="20203"/>
                  <a:pt x="14229" y="20103"/>
                  <a:pt x="14272" y="19989"/>
                </a:cubicBezTo>
                <a:close/>
                <a:moveTo>
                  <a:pt x="14095" y="20301"/>
                </a:moveTo>
                <a:cubicBezTo>
                  <a:pt x="14060" y="20348"/>
                  <a:pt x="14027" y="20394"/>
                  <a:pt x="13982" y="20442"/>
                </a:cubicBezTo>
                <a:cubicBezTo>
                  <a:pt x="13884" y="20546"/>
                  <a:pt x="13782" y="20661"/>
                  <a:pt x="13722" y="20730"/>
                </a:cubicBezTo>
                <a:cubicBezTo>
                  <a:pt x="13760" y="20699"/>
                  <a:pt x="13799" y="20666"/>
                  <a:pt x="13824" y="20634"/>
                </a:cubicBezTo>
                <a:cubicBezTo>
                  <a:pt x="13885" y="20558"/>
                  <a:pt x="13984" y="20448"/>
                  <a:pt x="14045" y="20387"/>
                </a:cubicBezTo>
                <a:cubicBezTo>
                  <a:pt x="14061" y="20371"/>
                  <a:pt x="14079" y="20322"/>
                  <a:pt x="14095" y="20301"/>
                </a:cubicBezTo>
                <a:close/>
                <a:moveTo>
                  <a:pt x="21532" y="20919"/>
                </a:moveTo>
                <a:cubicBezTo>
                  <a:pt x="21485" y="20924"/>
                  <a:pt x="21422" y="20964"/>
                  <a:pt x="21422" y="21002"/>
                </a:cubicBezTo>
                <a:cubicBezTo>
                  <a:pt x="21422" y="21030"/>
                  <a:pt x="21436" y="21053"/>
                  <a:pt x="21455" y="21053"/>
                </a:cubicBezTo>
                <a:cubicBezTo>
                  <a:pt x="21501" y="21053"/>
                  <a:pt x="21596" y="20949"/>
                  <a:pt x="21571" y="20926"/>
                </a:cubicBezTo>
                <a:cubicBezTo>
                  <a:pt x="21562" y="20918"/>
                  <a:pt x="21548" y="20917"/>
                  <a:pt x="21532" y="20919"/>
                </a:cubicBezTo>
                <a:close/>
                <a:moveTo>
                  <a:pt x="9092" y="21277"/>
                </a:moveTo>
                <a:cubicBezTo>
                  <a:pt x="9104" y="21280"/>
                  <a:pt x="9113" y="21285"/>
                  <a:pt x="9122" y="21290"/>
                </a:cubicBezTo>
                <a:cubicBezTo>
                  <a:pt x="9112" y="21285"/>
                  <a:pt x="9102" y="21281"/>
                  <a:pt x="9092" y="21277"/>
                </a:cubicBezTo>
                <a:close/>
                <a:moveTo>
                  <a:pt x="20870" y="21413"/>
                </a:moveTo>
                <a:cubicBezTo>
                  <a:pt x="20825" y="21413"/>
                  <a:pt x="20798" y="21427"/>
                  <a:pt x="20809" y="21443"/>
                </a:cubicBezTo>
                <a:cubicBezTo>
                  <a:pt x="20820" y="21460"/>
                  <a:pt x="20856" y="21474"/>
                  <a:pt x="20889" y="21474"/>
                </a:cubicBezTo>
                <a:cubicBezTo>
                  <a:pt x="20923" y="21474"/>
                  <a:pt x="20950" y="21460"/>
                  <a:pt x="20950" y="21443"/>
                </a:cubicBezTo>
                <a:cubicBezTo>
                  <a:pt x="20950" y="21427"/>
                  <a:pt x="20914" y="21413"/>
                  <a:pt x="20870" y="21413"/>
                </a:cubicBezTo>
                <a:close/>
                <a:moveTo>
                  <a:pt x="10623" y="21597"/>
                </a:moveTo>
                <a:cubicBezTo>
                  <a:pt x="10662" y="21599"/>
                  <a:pt x="10699" y="21599"/>
                  <a:pt x="10736" y="21600"/>
                </a:cubicBezTo>
                <a:cubicBezTo>
                  <a:pt x="10694" y="21600"/>
                  <a:pt x="10662" y="21599"/>
                  <a:pt x="10623" y="215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image.png"/>
          <p:cNvPicPr>
            <a:picLocks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 rot="16200000" flipV="1">
            <a:off x="5758772" y="4605346"/>
            <a:ext cx="1017414" cy="106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90" extrusionOk="0">
                <a:moveTo>
                  <a:pt x="18084" y="4"/>
                </a:moveTo>
                <a:cubicBezTo>
                  <a:pt x="17843" y="45"/>
                  <a:pt x="17309" y="386"/>
                  <a:pt x="16888" y="806"/>
                </a:cubicBezTo>
                <a:cubicBezTo>
                  <a:pt x="16769" y="924"/>
                  <a:pt x="16681" y="1022"/>
                  <a:pt x="16586" y="1124"/>
                </a:cubicBezTo>
                <a:cubicBezTo>
                  <a:pt x="16383" y="1358"/>
                  <a:pt x="16131" y="1712"/>
                  <a:pt x="16012" y="1946"/>
                </a:cubicBezTo>
                <a:cubicBezTo>
                  <a:pt x="15984" y="2001"/>
                  <a:pt x="15957" y="2034"/>
                  <a:pt x="15930" y="2077"/>
                </a:cubicBezTo>
                <a:cubicBezTo>
                  <a:pt x="15897" y="2168"/>
                  <a:pt x="15867" y="2257"/>
                  <a:pt x="15851" y="2352"/>
                </a:cubicBezTo>
                <a:cubicBezTo>
                  <a:pt x="15820" y="2532"/>
                  <a:pt x="15731" y="2777"/>
                  <a:pt x="15647" y="2976"/>
                </a:cubicBezTo>
                <a:cubicBezTo>
                  <a:pt x="15655" y="3030"/>
                  <a:pt x="15649" y="3092"/>
                  <a:pt x="15629" y="3154"/>
                </a:cubicBezTo>
                <a:cubicBezTo>
                  <a:pt x="15495" y="3567"/>
                  <a:pt x="15396" y="3618"/>
                  <a:pt x="14935" y="3501"/>
                </a:cubicBezTo>
                <a:cubicBezTo>
                  <a:pt x="14612" y="3420"/>
                  <a:pt x="14399" y="3425"/>
                  <a:pt x="14061" y="3530"/>
                </a:cubicBezTo>
                <a:cubicBezTo>
                  <a:pt x="13815" y="3608"/>
                  <a:pt x="13542" y="3671"/>
                  <a:pt x="13456" y="3671"/>
                </a:cubicBezTo>
                <a:cubicBezTo>
                  <a:pt x="13371" y="3671"/>
                  <a:pt x="13311" y="3701"/>
                  <a:pt x="13323" y="3740"/>
                </a:cubicBezTo>
                <a:cubicBezTo>
                  <a:pt x="13325" y="3747"/>
                  <a:pt x="13245" y="3839"/>
                  <a:pt x="13232" y="3863"/>
                </a:cubicBezTo>
                <a:cubicBezTo>
                  <a:pt x="13221" y="3902"/>
                  <a:pt x="13166" y="3966"/>
                  <a:pt x="13125" y="4019"/>
                </a:cubicBezTo>
                <a:cubicBezTo>
                  <a:pt x="13040" y="4142"/>
                  <a:pt x="13011" y="4209"/>
                  <a:pt x="12858" y="4391"/>
                </a:cubicBezTo>
                <a:cubicBezTo>
                  <a:pt x="12596" y="4703"/>
                  <a:pt x="12371" y="5039"/>
                  <a:pt x="12344" y="5149"/>
                </a:cubicBezTo>
                <a:cubicBezTo>
                  <a:pt x="12344" y="5151"/>
                  <a:pt x="12338" y="5157"/>
                  <a:pt x="12337" y="5159"/>
                </a:cubicBezTo>
                <a:cubicBezTo>
                  <a:pt x="12337" y="5161"/>
                  <a:pt x="12338" y="5160"/>
                  <a:pt x="12337" y="5161"/>
                </a:cubicBezTo>
                <a:cubicBezTo>
                  <a:pt x="12193" y="5930"/>
                  <a:pt x="12188" y="6146"/>
                  <a:pt x="12307" y="6282"/>
                </a:cubicBezTo>
                <a:cubicBezTo>
                  <a:pt x="12413" y="6403"/>
                  <a:pt x="12399" y="6447"/>
                  <a:pt x="12251" y="6501"/>
                </a:cubicBezTo>
                <a:cubicBezTo>
                  <a:pt x="12215" y="6514"/>
                  <a:pt x="12189" y="6528"/>
                  <a:pt x="12167" y="6549"/>
                </a:cubicBezTo>
                <a:cubicBezTo>
                  <a:pt x="12165" y="6634"/>
                  <a:pt x="12159" y="6688"/>
                  <a:pt x="12158" y="6780"/>
                </a:cubicBezTo>
                <a:lnTo>
                  <a:pt x="12153" y="7176"/>
                </a:lnTo>
                <a:cubicBezTo>
                  <a:pt x="12285" y="8107"/>
                  <a:pt x="12287" y="8200"/>
                  <a:pt x="12094" y="8297"/>
                </a:cubicBezTo>
                <a:cubicBezTo>
                  <a:pt x="11985" y="8352"/>
                  <a:pt x="11868" y="8369"/>
                  <a:pt x="11835" y="8338"/>
                </a:cubicBezTo>
                <a:cubicBezTo>
                  <a:pt x="11802" y="8307"/>
                  <a:pt x="11672" y="8337"/>
                  <a:pt x="11546" y="8401"/>
                </a:cubicBezTo>
                <a:cubicBezTo>
                  <a:pt x="11310" y="8521"/>
                  <a:pt x="11161" y="8477"/>
                  <a:pt x="11181" y="8355"/>
                </a:cubicBezTo>
                <a:cubicBezTo>
                  <a:pt x="10465" y="8341"/>
                  <a:pt x="9651" y="7904"/>
                  <a:pt x="9291" y="7254"/>
                </a:cubicBezTo>
                <a:cubicBezTo>
                  <a:pt x="9175" y="7044"/>
                  <a:pt x="9173" y="6953"/>
                  <a:pt x="9275" y="6848"/>
                </a:cubicBezTo>
                <a:cubicBezTo>
                  <a:pt x="9378" y="6743"/>
                  <a:pt x="9373" y="6731"/>
                  <a:pt x="9263" y="6790"/>
                </a:cubicBezTo>
                <a:cubicBezTo>
                  <a:pt x="9030" y="6915"/>
                  <a:pt x="7859" y="5941"/>
                  <a:pt x="7684" y="5477"/>
                </a:cubicBezTo>
                <a:cubicBezTo>
                  <a:pt x="7625" y="5321"/>
                  <a:pt x="7515" y="5191"/>
                  <a:pt x="7439" y="5191"/>
                </a:cubicBezTo>
                <a:cubicBezTo>
                  <a:pt x="7437" y="5191"/>
                  <a:pt x="7427" y="5186"/>
                  <a:pt x="7425" y="5186"/>
                </a:cubicBezTo>
                <a:lnTo>
                  <a:pt x="7409" y="5200"/>
                </a:lnTo>
                <a:lnTo>
                  <a:pt x="7306" y="5120"/>
                </a:lnTo>
                <a:cubicBezTo>
                  <a:pt x="7177" y="5049"/>
                  <a:pt x="6997" y="4922"/>
                  <a:pt x="6792" y="4741"/>
                </a:cubicBezTo>
                <a:cubicBezTo>
                  <a:pt x="6409" y="4403"/>
                  <a:pt x="6302" y="4241"/>
                  <a:pt x="6360" y="4099"/>
                </a:cubicBezTo>
                <a:cubicBezTo>
                  <a:pt x="6418" y="3955"/>
                  <a:pt x="6395" y="3925"/>
                  <a:pt x="6264" y="3973"/>
                </a:cubicBezTo>
                <a:cubicBezTo>
                  <a:pt x="6162" y="4010"/>
                  <a:pt x="5996" y="3939"/>
                  <a:pt x="5853" y="3795"/>
                </a:cubicBezTo>
                <a:cubicBezTo>
                  <a:pt x="5619" y="3559"/>
                  <a:pt x="5198" y="3426"/>
                  <a:pt x="4937" y="3496"/>
                </a:cubicBezTo>
                <a:cubicBezTo>
                  <a:pt x="4858" y="3576"/>
                  <a:pt x="4802" y="3664"/>
                  <a:pt x="4778" y="3744"/>
                </a:cubicBezTo>
                <a:cubicBezTo>
                  <a:pt x="4778" y="3926"/>
                  <a:pt x="4872" y="4159"/>
                  <a:pt x="5012" y="4313"/>
                </a:cubicBezTo>
                <a:cubicBezTo>
                  <a:pt x="5030" y="4331"/>
                  <a:pt x="5047" y="4349"/>
                  <a:pt x="5066" y="4364"/>
                </a:cubicBezTo>
                <a:cubicBezTo>
                  <a:pt x="5085" y="4381"/>
                  <a:pt x="5108" y="4397"/>
                  <a:pt x="5129" y="4410"/>
                </a:cubicBezTo>
                <a:cubicBezTo>
                  <a:pt x="5173" y="4438"/>
                  <a:pt x="5215" y="4453"/>
                  <a:pt x="5257" y="4459"/>
                </a:cubicBezTo>
                <a:cubicBezTo>
                  <a:pt x="5265" y="4460"/>
                  <a:pt x="5275" y="4469"/>
                  <a:pt x="5283" y="4469"/>
                </a:cubicBezTo>
                <a:cubicBezTo>
                  <a:pt x="5285" y="4469"/>
                  <a:pt x="5285" y="4469"/>
                  <a:pt x="5288" y="4469"/>
                </a:cubicBezTo>
                <a:cubicBezTo>
                  <a:pt x="5350" y="4471"/>
                  <a:pt x="5423" y="4495"/>
                  <a:pt x="5505" y="4537"/>
                </a:cubicBezTo>
                <a:cubicBezTo>
                  <a:pt x="5530" y="4550"/>
                  <a:pt x="5556" y="4576"/>
                  <a:pt x="5582" y="4593"/>
                </a:cubicBezTo>
                <a:cubicBezTo>
                  <a:pt x="5644" y="4631"/>
                  <a:pt x="5707" y="4667"/>
                  <a:pt x="5773" y="4721"/>
                </a:cubicBezTo>
                <a:cubicBezTo>
                  <a:pt x="5774" y="4722"/>
                  <a:pt x="5777" y="4721"/>
                  <a:pt x="5778" y="4721"/>
                </a:cubicBezTo>
                <a:cubicBezTo>
                  <a:pt x="5872" y="4798"/>
                  <a:pt x="5966" y="4892"/>
                  <a:pt x="6061" y="4994"/>
                </a:cubicBezTo>
                <a:cubicBezTo>
                  <a:pt x="6156" y="5096"/>
                  <a:pt x="6249" y="5208"/>
                  <a:pt x="6334" y="5327"/>
                </a:cubicBezTo>
                <a:cubicBezTo>
                  <a:pt x="6523" y="5591"/>
                  <a:pt x="6578" y="5758"/>
                  <a:pt x="6519" y="5844"/>
                </a:cubicBezTo>
                <a:cubicBezTo>
                  <a:pt x="6700" y="5860"/>
                  <a:pt x="6882" y="5923"/>
                  <a:pt x="6951" y="6027"/>
                </a:cubicBezTo>
                <a:cubicBezTo>
                  <a:pt x="7006" y="6109"/>
                  <a:pt x="7053" y="6131"/>
                  <a:pt x="7054" y="6078"/>
                </a:cubicBezTo>
                <a:cubicBezTo>
                  <a:pt x="7054" y="6024"/>
                  <a:pt x="7200" y="6116"/>
                  <a:pt x="7381" y="6280"/>
                </a:cubicBezTo>
                <a:cubicBezTo>
                  <a:pt x="7523" y="6409"/>
                  <a:pt x="7623" y="6540"/>
                  <a:pt x="7668" y="6634"/>
                </a:cubicBezTo>
                <a:cubicBezTo>
                  <a:pt x="7777" y="6556"/>
                  <a:pt x="7846" y="6601"/>
                  <a:pt x="7976" y="6839"/>
                </a:cubicBezTo>
                <a:cubicBezTo>
                  <a:pt x="8084" y="7036"/>
                  <a:pt x="8103" y="7108"/>
                  <a:pt x="8053" y="7167"/>
                </a:cubicBezTo>
                <a:cubicBezTo>
                  <a:pt x="8062" y="7180"/>
                  <a:pt x="8060" y="7186"/>
                  <a:pt x="8065" y="7198"/>
                </a:cubicBezTo>
                <a:cubicBezTo>
                  <a:pt x="8100" y="7204"/>
                  <a:pt x="8136" y="7213"/>
                  <a:pt x="8170" y="7244"/>
                </a:cubicBezTo>
                <a:cubicBezTo>
                  <a:pt x="8198" y="7271"/>
                  <a:pt x="8194" y="7296"/>
                  <a:pt x="8205" y="7320"/>
                </a:cubicBezTo>
                <a:cubicBezTo>
                  <a:pt x="8294" y="7311"/>
                  <a:pt x="8445" y="7381"/>
                  <a:pt x="8567" y="7505"/>
                </a:cubicBezTo>
                <a:cubicBezTo>
                  <a:pt x="8759" y="7698"/>
                  <a:pt x="8780" y="7771"/>
                  <a:pt x="8670" y="7850"/>
                </a:cubicBezTo>
                <a:cubicBezTo>
                  <a:pt x="8496" y="7975"/>
                  <a:pt x="8333" y="7943"/>
                  <a:pt x="7677" y="7643"/>
                </a:cubicBezTo>
                <a:cubicBezTo>
                  <a:pt x="7205" y="7428"/>
                  <a:pt x="6533" y="6765"/>
                  <a:pt x="6243" y="6321"/>
                </a:cubicBezTo>
                <a:cubicBezTo>
                  <a:pt x="6153" y="6247"/>
                  <a:pt x="6117" y="6186"/>
                  <a:pt x="6135" y="6141"/>
                </a:cubicBezTo>
                <a:cubicBezTo>
                  <a:pt x="6128" y="6125"/>
                  <a:pt x="6122" y="6107"/>
                  <a:pt x="6117" y="6092"/>
                </a:cubicBezTo>
                <a:cubicBezTo>
                  <a:pt x="6070" y="6167"/>
                  <a:pt x="5960" y="6228"/>
                  <a:pt x="5844" y="6228"/>
                </a:cubicBezTo>
                <a:cubicBezTo>
                  <a:pt x="5682" y="6228"/>
                  <a:pt x="5457" y="6128"/>
                  <a:pt x="5283" y="6005"/>
                </a:cubicBezTo>
                <a:cubicBezTo>
                  <a:pt x="5108" y="5882"/>
                  <a:pt x="4983" y="5734"/>
                  <a:pt x="5019" y="5645"/>
                </a:cubicBezTo>
                <a:cubicBezTo>
                  <a:pt x="5058" y="5549"/>
                  <a:pt x="4995" y="5502"/>
                  <a:pt x="4830" y="5502"/>
                </a:cubicBezTo>
                <a:cubicBezTo>
                  <a:pt x="4694" y="5502"/>
                  <a:pt x="4328" y="5440"/>
                  <a:pt x="4014" y="5363"/>
                </a:cubicBezTo>
                <a:cubicBezTo>
                  <a:pt x="3734" y="5294"/>
                  <a:pt x="3582" y="5270"/>
                  <a:pt x="3512" y="5278"/>
                </a:cubicBezTo>
                <a:cubicBezTo>
                  <a:pt x="3500" y="5279"/>
                  <a:pt x="3490" y="5284"/>
                  <a:pt x="3480" y="5285"/>
                </a:cubicBezTo>
                <a:cubicBezTo>
                  <a:pt x="3448" y="5307"/>
                  <a:pt x="3490" y="5357"/>
                  <a:pt x="3624" y="5451"/>
                </a:cubicBezTo>
                <a:cubicBezTo>
                  <a:pt x="3869" y="5620"/>
                  <a:pt x="3743" y="5773"/>
                  <a:pt x="3367" y="5767"/>
                </a:cubicBezTo>
                <a:cubicBezTo>
                  <a:pt x="3124" y="5763"/>
                  <a:pt x="3052" y="5707"/>
                  <a:pt x="3022" y="5502"/>
                </a:cubicBezTo>
                <a:cubicBezTo>
                  <a:pt x="3007" y="5403"/>
                  <a:pt x="2965" y="5314"/>
                  <a:pt x="2919" y="5247"/>
                </a:cubicBezTo>
                <a:cubicBezTo>
                  <a:pt x="2856" y="5196"/>
                  <a:pt x="2789" y="5156"/>
                  <a:pt x="2695" y="5132"/>
                </a:cubicBezTo>
                <a:cubicBezTo>
                  <a:pt x="2691" y="5132"/>
                  <a:pt x="2687" y="5130"/>
                  <a:pt x="2683" y="5130"/>
                </a:cubicBezTo>
                <a:cubicBezTo>
                  <a:pt x="2680" y="5129"/>
                  <a:pt x="2674" y="5131"/>
                  <a:pt x="2671" y="5130"/>
                </a:cubicBezTo>
                <a:cubicBezTo>
                  <a:pt x="2566" y="5106"/>
                  <a:pt x="2398" y="5101"/>
                  <a:pt x="2211" y="5098"/>
                </a:cubicBezTo>
                <a:cubicBezTo>
                  <a:pt x="2151" y="5098"/>
                  <a:pt x="2104" y="5092"/>
                  <a:pt x="2041" y="5093"/>
                </a:cubicBezTo>
                <a:cubicBezTo>
                  <a:pt x="1674" y="5099"/>
                  <a:pt x="1212" y="5143"/>
                  <a:pt x="982" y="5198"/>
                </a:cubicBezTo>
                <a:cubicBezTo>
                  <a:pt x="742" y="5256"/>
                  <a:pt x="470" y="5316"/>
                  <a:pt x="380" y="5334"/>
                </a:cubicBezTo>
                <a:cubicBezTo>
                  <a:pt x="335" y="5343"/>
                  <a:pt x="293" y="5370"/>
                  <a:pt x="261" y="5402"/>
                </a:cubicBezTo>
                <a:cubicBezTo>
                  <a:pt x="230" y="5434"/>
                  <a:pt x="206" y="5472"/>
                  <a:pt x="202" y="5511"/>
                </a:cubicBezTo>
                <a:cubicBezTo>
                  <a:pt x="194" y="5591"/>
                  <a:pt x="174" y="5705"/>
                  <a:pt x="160" y="5762"/>
                </a:cubicBezTo>
                <a:cubicBezTo>
                  <a:pt x="146" y="5819"/>
                  <a:pt x="142" y="5903"/>
                  <a:pt x="151" y="5951"/>
                </a:cubicBezTo>
                <a:cubicBezTo>
                  <a:pt x="160" y="6000"/>
                  <a:pt x="113" y="6105"/>
                  <a:pt x="48" y="6180"/>
                </a:cubicBezTo>
                <a:cubicBezTo>
                  <a:pt x="-41" y="6282"/>
                  <a:pt x="-9" y="6368"/>
                  <a:pt x="174" y="6530"/>
                </a:cubicBezTo>
                <a:cubicBezTo>
                  <a:pt x="235" y="6583"/>
                  <a:pt x="281" y="6617"/>
                  <a:pt x="326" y="6649"/>
                </a:cubicBezTo>
                <a:cubicBezTo>
                  <a:pt x="407" y="6700"/>
                  <a:pt x="472" y="6730"/>
                  <a:pt x="522" y="6722"/>
                </a:cubicBezTo>
                <a:cubicBezTo>
                  <a:pt x="526" y="6721"/>
                  <a:pt x="531" y="6718"/>
                  <a:pt x="534" y="6717"/>
                </a:cubicBezTo>
                <a:cubicBezTo>
                  <a:pt x="569" y="6708"/>
                  <a:pt x="599" y="6686"/>
                  <a:pt x="632" y="6644"/>
                </a:cubicBezTo>
                <a:cubicBezTo>
                  <a:pt x="668" y="6599"/>
                  <a:pt x="709" y="6538"/>
                  <a:pt x="756" y="6452"/>
                </a:cubicBezTo>
                <a:cubicBezTo>
                  <a:pt x="756" y="6451"/>
                  <a:pt x="755" y="6448"/>
                  <a:pt x="756" y="6447"/>
                </a:cubicBezTo>
                <a:cubicBezTo>
                  <a:pt x="864" y="6249"/>
                  <a:pt x="970" y="6140"/>
                  <a:pt x="1174" y="6073"/>
                </a:cubicBezTo>
                <a:cubicBezTo>
                  <a:pt x="1190" y="6065"/>
                  <a:pt x="1205" y="6045"/>
                  <a:pt x="1221" y="6039"/>
                </a:cubicBezTo>
                <a:cubicBezTo>
                  <a:pt x="1480" y="5942"/>
                  <a:pt x="2047" y="5934"/>
                  <a:pt x="2548" y="5981"/>
                </a:cubicBezTo>
                <a:cubicBezTo>
                  <a:pt x="2688" y="5988"/>
                  <a:pt x="2837" y="6003"/>
                  <a:pt x="2945" y="6027"/>
                </a:cubicBezTo>
                <a:cubicBezTo>
                  <a:pt x="3088" y="6053"/>
                  <a:pt x="3183" y="6089"/>
                  <a:pt x="3272" y="6126"/>
                </a:cubicBezTo>
                <a:cubicBezTo>
                  <a:pt x="3282" y="6131"/>
                  <a:pt x="3296" y="6131"/>
                  <a:pt x="3307" y="6136"/>
                </a:cubicBezTo>
                <a:cubicBezTo>
                  <a:pt x="3309" y="6137"/>
                  <a:pt x="3312" y="6140"/>
                  <a:pt x="3314" y="6141"/>
                </a:cubicBezTo>
                <a:cubicBezTo>
                  <a:pt x="3330" y="6149"/>
                  <a:pt x="3364" y="6152"/>
                  <a:pt x="3377" y="6160"/>
                </a:cubicBezTo>
                <a:cubicBezTo>
                  <a:pt x="3395" y="6172"/>
                  <a:pt x="3427" y="6179"/>
                  <a:pt x="3449" y="6190"/>
                </a:cubicBezTo>
                <a:cubicBezTo>
                  <a:pt x="3651" y="6268"/>
                  <a:pt x="3879" y="6331"/>
                  <a:pt x="4017" y="6331"/>
                </a:cubicBezTo>
                <a:cubicBezTo>
                  <a:pt x="4122" y="6331"/>
                  <a:pt x="4240" y="6349"/>
                  <a:pt x="4358" y="6377"/>
                </a:cubicBezTo>
                <a:cubicBezTo>
                  <a:pt x="4462" y="6401"/>
                  <a:pt x="4562" y="6436"/>
                  <a:pt x="4659" y="6474"/>
                </a:cubicBezTo>
                <a:cubicBezTo>
                  <a:pt x="4679" y="6482"/>
                  <a:pt x="4703" y="6485"/>
                  <a:pt x="4722" y="6493"/>
                </a:cubicBezTo>
                <a:cubicBezTo>
                  <a:pt x="4725" y="6494"/>
                  <a:pt x="4725" y="6495"/>
                  <a:pt x="4727" y="6496"/>
                </a:cubicBezTo>
                <a:cubicBezTo>
                  <a:pt x="4756" y="6508"/>
                  <a:pt x="4777" y="6526"/>
                  <a:pt x="4804" y="6540"/>
                </a:cubicBezTo>
                <a:cubicBezTo>
                  <a:pt x="4985" y="6629"/>
                  <a:pt x="5129" y="6731"/>
                  <a:pt x="5154" y="6824"/>
                </a:cubicBezTo>
                <a:cubicBezTo>
                  <a:pt x="5182" y="6924"/>
                  <a:pt x="5368" y="7105"/>
                  <a:pt x="5566" y="7227"/>
                </a:cubicBezTo>
                <a:cubicBezTo>
                  <a:pt x="5682" y="7300"/>
                  <a:pt x="5770" y="7379"/>
                  <a:pt x="5829" y="7458"/>
                </a:cubicBezTo>
                <a:cubicBezTo>
                  <a:pt x="5880" y="7524"/>
                  <a:pt x="5897" y="7589"/>
                  <a:pt x="5904" y="7650"/>
                </a:cubicBezTo>
                <a:cubicBezTo>
                  <a:pt x="5906" y="7663"/>
                  <a:pt x="5920" y="7677"/>
                  <a:pt x="5921" y="7689"/>
                </a:cubicBezTo>
                <a:cubicBezTo>
                  <a:pt x="5921" y="7690"/>
                  <a:pt x="5921" y="7691"/>
                  <a:pt x="5921" y="7692"/>
                </a:cubicBezTo>
                <a:cubicBezTo>
                  <a:pt x="5921" y="7698"/>
                  <a:pt x="5914" y="7703"/>
                  <a:pt x="5914" y="7709"/>
                </a:cubicBezTo>
                <a:cubicBezTo>
                  <a:pt x="5910" y="7777"/>
                  <a:pt x="5877" y="7833"/>
                  <a:pt x="5818" y="7879"/>
                </a:cubicBezTo>
                <a:cubicBezTo>
                  <a:pt x="5817" y="7880"/>
                  <a:pt x="5819" y="7881"/>
                  <a:pt x="5818" y="7881"/>
                </a:cubicBezTo>
                <a:cubicBezTo>
                  <a:pt x="5753" y="7935"/>
                  <a:pt x="5661" y="7979"/>
                  <a:pt x="5535" y="8003"/>
                </a:cubicBezTo>
                <a:cubicBezTo>
                  <a:pt x="5479" y="8014"/>
                  <a:pt x="5424" y="8035"/>
                  <a:pt x="5367" y="8054"/>
                </a:cubicBezTo>
                <a:cubicBezTo>
                  <a:pt x="5344" y="8080"/>
                  <a:pt x="5329" y="8107"/>
                  <a:pt x="5344" y="8144"/>
                </a:cubicBezTo>
                <a:cubicBezTo>
                  <a:pt x="5421" y="8335"/>
                  <a:pt x="5154" y="8526"/>
                  <a:pt x="4925" y="8443"/>
                </a:cubicBezTo>
                <a:cubicBezTo>
                  <a:pt x="4785" y="8392"/>
                  <a:pt x="4749" y="8424"/>
                  <a:pt x="4776" y="8572"/>
                </a:cubicBezTo>
                <a:cubicBezTo>
                  <a:pt x="4805" y="8734"/>
                  <a:pt x="4740" y="8766"/>
                  <a:pt x="4409" y="8766"/>
                </a:cubicBezTo>
                <a:cubicBezTo>
                  <a:pt x="4203" y="8766"/>
                  <a:pt x="4059" y="8826"/>
                  <a:pt x="3919" y="8922"/>
                </a:cubicBezTo>
                <a:cubicBezTo>
                  <a:pt x="3977" y="9079"/>
                  <a:pt x="3775" y="9434"/>
                  <a:pt x="3638" y="9388"/>
                </a:cubicBezTo>
                <a:cubicBezTo>
                  <a:pt x="3543" y="9357"/>
                  <a:pt x="3389" y="9465"/>
                  <a:pt x="3234" y="9602"/>
                </a:cubicBezTo>
                <a:cubicBezTo>
                  <a:pt x="3233" y="9621"/>
                  <a:pt x="3225" y="9630"/>
                  <a:pt x="3225" y="9651"/>
                </a:cubicBezTo>
                <a:cubicBezTo>
                  <a:pt x="3225" y="9653"/>
                  <a:pt x="3225" y="9655"/>
                  <a:pt x="3225" y="9658"/>
                </a:cubicBezTo>
                <a:cubicBezTo>
                  <a:pt x="3224" y="9773"/>
                  <a:pt x="3208" y="9853"/>
                  <a:pt x="3167" y="9916"/>
                </a:cubicBezTo>
                <a:cubicBezTo>
                  <a:pt x="3124" y="9980"/>
                  <a:pt x="3056" y="10024"/>
                  <a:pt x="2952" y="10062"/>
                </a:cubicBezTo>
                <a:cubicBezTo>
                  <a:pt x="2896" y="10082"/>
                  <a:pt x="2853" y="10110"/>
                  <a:pt x="2814" y="10139"/>
                </a:cubicBezTo>
                <a:cubicBezTo>
                  <a:pt x="2783" y="10222"/>
                  <a:pt x="2774" y="10294"/>
                  <a:pt x="2814" y="10331"/>
                </a:cubicBezTo>
                <a:cubicBezTo>
                  <a:pt x="2836" y="10352"/>
                  <a:pt x="2819" y="10431"/>
                  <a:pt x="2783" y="10526"/>
                </a:cubicBezTo>
                <a:cubicBezTo>
                  <a:pt x="2784" y="10527"/>
                  <a:pt x="2784" y="10527"/>
                  <a:pt x="2786" y="10528"/>
                </a:cubicBezTo>
                <a:cubicBezTo>
                  <a:pt x="2957" y="10629"/>
                  <a:pt x="2871" y="10744"/>
                  <a:pt x="2622" y="10869"/>
                </a:cubicBezTo>
                <a:cubicBezTo>
                  <a:pt x="2563" y="11003"/>
                  <a:pt x="2547" y="11170"/>
                  <a:pt x="2550" y="11345"/>
                </a:cubicBezTo>
                <a:cubicBezTo>
                  <a:pt x="2555" y="11349"/>
                  <a:pt x="2563" y="11351"/>
                  <a:pt x="2569" y="11357"/>
                </a:cubicBezTo>
                <a:lnTo>
                  <a:pt x="2816" y="11610"/>
                </a:lnTo>
                <a:lnTo>
                  <a:pt x="2772" y="11656"/>
                </a:lnTo>
                <a:cubicBezTo>
                  <a:pt x="2773" y="11664"/>
                  <a:pt x="2786" y="11673"/>
                  <a:pt x="2786" y="11680"/>
                </a:cubicBezTo>
                <a:cubicBezTo>
                  <a:pt x="2786" y="11746"/>
                  <a:pt x="2706" y="11839"/>
                  <a:pt x="2606" y="11902"/>
                </a:cubicBezTo>
                <a:cubicBezTo>
                  <a:pt x="2637" y="12086"/>
                  <a:pt x="2617" y="12261"/>
                  <a:pt x="2562" y="12293"/>
                </a:cubicBezTo>
                <a:cubicBezTo>
                  <a:pt x="2507" y="12325"/>
                  <a:pt x="2541" y="12470"/>
                  <a:pt x="2639" y="12611"/>
                </a:cubicBezTo>
                <a:cubicBezTo>
                  <a:pt x="2736" y="12753"/>
                  <a:pt x="2785" y="12896"/>
                  <a:pt x="2746" y="12932"/>
                </a:cubicBezTo>
                <a:cubicBezTo>
                  <a:pt x="2708" y="12969"/>
                  <a:pt x="2751" y="13109"/>
                  <a:pt x="2844" y="13243"/>
                </a:cubicBezTo>
                <a:cubicBezTo>
                  <a:pt x="2937" y="13378"/>
                  <a:pt x="2989" y="13529"/>
                  <a:pt x="2956" y="13579"/>
                </a:cubicBezTo>
                <a:cubicBezTo>
                  <a:pt x="2924" y="13628"/>
                  <a:pt x="2969" y="13694"/>
                  <a:pt x="3059" y="13727"/>
                </a:cubicBezTo>
                <a:cubicBezTo>
                  <a:pt x="3150" y="13760"/>
                  <a:pt x="3212" y="13846"/>
                  <a:pt x="3197" y="13919"/>
                </a:cubicBezTo>
                <a:cubicBezTo>
                  <a:pt x="3181" y="13992"/>
                  <a:pt x="3261" y="14052"/>
                  <a:pt x="3377" y="14053"/>
                </a:cubicBezTo>
                <a:cubicBezTo>
                  <a:pt x="3492" y="14053"/>
                  <a:pt x="3612" y="14123"/>
                  <a:pt x="3641" y="14208"/>
                </a:cubicBezTo>
                <a:cubicBezTo>
                  <a:pt x="3667" y="14288"/>
                  <a:pt x="3781" y="14468"/>
                  <a:pt x="3891" y="14621"/>
                </a:cubicBezTo>
                <a:cubicBezTo>
                  <a:pt x="3914" y="14629"/>
                  <a:pt x="3938" y="14648"/>
                  <a:pt x="3958" y="14651"/>
                </a:cubicBezTo>
                <a:cubicBezTo>
                  <a:pt x="4143" y="14677"/>
                  <a:pt x="4260" y="14734"/>
                  <a:pt x="4320" y="14818"/>
                </a:cubicBezTo>
                <a:cubicBezTo>
                  <a:pt x="4397" y="14793"/>
                  <a:pt x="4470" y="14824"/>
                  <a:pt x="4570" y="14969"/>
                </a:cubicBezTo>
                <a:cubicBezTo>
                  <a:pt x="4579" y="14982"/>
                  <a:pt x="4596" y="14986"/>
                  <a:pt x="4605" y="14998"/>
                </a:cubicBezTo>
                <a:cubicBezTo>
                  <a:pt x="4606" y="14990"/>
                  <a:pt x="4609" y="14987"/>
                  <a:pt x="4608" y="14979"/>
                </a:cubicBezTo>
                <a:cubicBezTo>
                  <a:pt x="4599" y="14884"/>
                  <a:pt x="4701" y="14767"/>
                  <a:pt x="4834" y="14719"/>
                </a:cubicBezTo>
                <a:cubicBezTo>
                  <a:pt x="5035" y="14646"/>
                  <a:pt x="5102" y="14679"/>
                  <a:pt x="5224" y="14911"/>
                </a:cubicBezTo>
                <a:cubicBezTo>
                  <a:pt x="5306" y="15065"/>
                  <a:pt x="5437" y="15180"/>
                  <a:pt x="5514" y="15163"/>
                </a:cubicBezTo>
                <a:cubicBezTo>
                  <a:pt x="5692" y="15126"/>
                  <a:pt x="5957" y="15334"/>
                  <a:pt x="5897" y="15455"/>
                </a:cubicBezTo>
                <a:cubicBezTo>
                  <a:pt x="5899" y="15457"/>
                  <a:pt x="5910" y="15458"/>
                  <a:pt x="5911" y="15460"/>
                </a:cubicBezTo>
                <a:cubicBezTo>
                  <a:pt x="5950" y="15519"/>
                  <a:pt x="6085" y="15556"/>
                  <a:pt x="6215" y="15543"/>
                </a:cubicBezTo>
                <a:cubicBezTo>
                  <a:pt x="6518" y="15511"/>
                  <a:pt x="7176" y="15653"/>
                  <a:pt x="7353" y="15788"/>
                </a:cubicBezTo>
                <a:cubicBezTo>
                  <a:pt x="7590" y="15970"/>
                  <a:pt x="7506" y="16075"/>
                  <a:pt x="6916" y="16335"/>
                </a:cubicBezTo>
                <a:cubicBezTo>
                  <a:pt x="6651" y="16452"/>
                  <a:pt x="6450" y="16519"/>
                  <a:pt x="6334" y="16549"/>
                </a:cubicBezTo>
                <a:cubicBezTo>
                  <a:pt x="6250" y="16607"/>
                  <a:pt x="6166" y="16683"/>
                  <a:pt x="6096" y="16770"/>
                </a:cubicBezTo>
                <a:cubicBezTo>
                  <a:pt x="5945" y="16957"/>
                  <a:pt x="5743" y="17111"/>
                  <a:pt x="5645" y="17113"/>
                </a:cubicBezTo>
                <a:cubicBezTo>
                  <a:pt x="5547" y="17115"/>
                  <a:pt x="5372" y="17185"/>
                  <a:pt x="5255" y="17268"/>
                </a:cubicBezTo>
                <a:cubicBezTo>
                  <a:pt x="5209" y="17301"/>
                  <a:pt x="5150" y="17326"/>
                  <a:pt x="5094" y="17351"/>
                </a:cubicBezTo>
                <a:cubicBezTo>
                  <a:pt x="5090" y="17353"/>
                  <a:pt x="5088" y="17357"/>
                  <a:pt x="5084" y="17358"/>
                </a:cubicBezTo>
                <a:cubicBezTo>
                  <a:pt x="5082" y="17359"/>
                  <a:pt x="5080" y="17360"/>
                  <a:pt x="5077" y="17361"/>
                </a:cubicBezTo>
                <a:cubicBezTo>
                  <a:pt x="5012" y="17388"/>
                  <a:pt x="4955" y="17403"/>
                  <a:pt x="4902" y="17409"/>
                </a:cubicBezTo>
                <a:cubicBezTo>
                  <a:pt x="4889" y="17411"/>
                  <a:pt x="4870" y="17419"/>
                  <a:pt x="4858" y="17419"/>
                </a:cubicBezTo>
                <a:cubicBezTo>
                  <a:pt x="4857" y="17419"/>
                  <a:pt x="4856" y="17419"/>
                  <a:pt x="4855" y="17419"/>
                </a:cubicBezTo>
                <a:cubicBezTo>
                  <a:pt x="4760" y="17421"/>
                  <a:pt x="4618" y="17516"/>
                  <a:pt x="4526" y="17633"/>
                </a:cubicBezTo>
                <a:cubicBezTo>
                  <a:pt x="4513" y="17652"/>
                  <a:pt x="4472" y="17694"/>
                  <a:pt x="4451" y="17720"/>
                </a:cubicBezTo>
                <a:cubicBezTo>
                  <a:pt x="4211" y="18043"/>
                  <a:pt x="3941" y="18311"/>
                  <a:pt x="3699" y="18479"/>
                </a:cubicBezTo>
                <a:cubicBezTo>
                  <a:pt x="3648" y="18516"/>
                  <a:pt x="3595" y="18559"/>
                  <a:pt x="3550" y="18583"/>
                </a:cubicBezTo>
                <a:cubicBezTo>
                  <a:pt x="3548" y="18584"/>
                  <a:pt x="3544" y="18585"/>
                  <a:pt x="3543" y="18586"/>
                </a:cubicBezTo>
                <a:cubicBezTo>
                  <a:pt x="3542" y="18586"/>
                  <a:pt x="3539" y="18585"/>
                  <a:pt x="3538" y="18586"/>
                </a:cubicBezTo>
                <a:cubicBezTo>
                  <a:pt x="3449" y="18632"/>
                  <a:pt x="3369" y="18662"/>
                  <a:pt x="3295" y="18664"/>
                </a:cubicBezTo>
                <a:cubicBezTo>
                  <a:pt x="3294" y="18664"/>
                  <a:pt x="3294" y="18664"/>
                  <a:pt x="3293" y="18664"/>
                </a:cubicBezTo>
                <a:cubicBezTo>
                  <a:pt x="3292" y="18664"/>
                  <a:pt x="3289" y="18664"/>
                  <a:pt x="3288" y="18664"/>
                </a:cubicBezTo>
                <a:cubicBezTo>
                  <a:pt x="3204" y="18664"/>
                  <a:pt x="3135" y="18677"/>
                  <a:pt x="3085" y="18702"/>
                </a:cubicBezTo>
                <a:cubicBezTo>
                  <a:pt x="3035" y="18728"/>
                  <a:pt x="3005" y="18766"/>
                  <a:pt x="3005" y="18812"/>
                </a:cubicBezTo>
                <a:cubicBezTo>
                  <a:pt x="3005" y="18938"/>
                  <a:pt x="2491" y="19314"/>
                  <a:pt x="2129" y="19495"/>
                </a:cubicBezTo>
                <a:cubicBezTo>
                  <a:pt x="2129" y="19495"/>
                  <a:pt x="2128" y="19494"/>
                  <a:pt x="2127" y="19495"/>
                </a:cubicBezTo>
                <a:cubicBezTo>
                  <a:pt x="1982" y="19587"/>
                  <a:pt x="1858" y="19674"/>
                  <a:pt x="1744" y="19755"/>
                </a:cubicBezTo>
                <a:cubicBezTo>
                  <a:pt x="1734" y="19803"/>
                  <a:pt x="1688" y="19851"/>
                  <a:pt x="1594" y="19874"/>
                </a:cubicBezTo>
                <a:cubicBezTo>
                  <a:pt x="1581" y="19877"/>
                  <a:pt x="1572" y="19887"/>
                  <a:pt x="1559" y="19891"/>
                </a:cubicBezTo>
                <a:cubicBezTo>
                  <a:pt x="1464" y="19966"/>
                  <a:pt x="1370" y="20041"/>
                  <a:pt x="1368" y="20064"/>
                </a:cubicBezTo>
                <a:cubicBezTo>
                  <a:pt x="1367" y="20071"/>
                  <a:pt x="1335" y="20097"/>
                  <a:pt x="1330" y="20107"/>
                </a:cubicBezTo>
                <a:cubicBezTo>
                  <a:pt x="1295" y="20186"/>
                  <a:pt x="1208" y="20300"/>
                  <a:pt x="1088" y="20409"/>
                </a:cubicBezTo>
                <a:cubicBezTo>
                  <a:pt x="940" y="20542"/>
                  <a:pt x="852" y="20676"/>
                  <a:pt x="828" y="20776"/>
                </a:cubicBezTo>
                <a:cubicBezTo>
                  <a:pt x="805" y="20876"/>
                  <a:pt x="847" y="20943"/>
                  <a:pt x="964" y="20943"/>
                </a:cubicBezTo>
                <a:cubicBezTo>
                  <a:pt x="1059" y="20943"/>
                  <a:pt x="1270" y="20868"/>
                  <a:pt x="1487" y="20768"/>
                </a:cubicBezTo>
                <a:cubicBezTo>
                  <a:pt x="1545" y="20742"/>
                  <a:pt x="1582" y="20710"/>
                  <a:pt x="1639" y="20681"/>
                </a:cubicBezTo>
                <a:cubicBezTo>
                  <a:pt x="1794" y="20509"/>
                  <a:pt x="2098" y="20305"/>
                  <a:pt x="2512" y="20127"/>
                </a:cubicBezTo>
                <a:cubicBezTo>
                  <a:pt x="2753" y="20023"/>
                  <a:pt x="3263" y="19691"/>
                  <a:pt x="3648" y="19385"/>
                </a:cubicBezTo>
                <a:cubicBezTo>
                  <a:pt x="4032" y="19080"/>
                  <a:pt x="4573" y="18728"/>
                  <a:pt x="4851" y="18605"/>
                </a:cubicBezTo>
                <a:cubicBezTo>
                  <a:pt x="5128" y="18483"/>
                  <a:pt x="5603" y="18172"/>
                  <a:pt x="5904" y="17915"/>
                </a:cubicBezTo>
                <a:cubicBezTo>
                  <a:pt x="6205" y="17658"/>
                  <a:pt x="6617" y="17370"/>
                  <a:pt x="6820" y="17271"/>
                </a:cubicBezTo>
                <a:cubicBezTo>
                  <a:pt x="7023" y="17172"/>
                  <a:pt x="7402" y="16887"/>
                  <a:pt x="7659" y="16636"/>
                </a:cubicBezTo>
                <a:cubicBezTo>
                  <a:pt x="8052" y="16253"/>
                  <a:pt x="8146" y="16201"/>
                  <a:pt x="8257" y="16328"/>
                </a:cubicBezTo>
                <a:cubicBezTo>
                  <a:pt x="8263" y="16335"/>
                  <a:pt x="8265" y="16345"/>
                  <a:pt x="8271" y="16352"/>
                </a:cubicBezTo>
                <a:cubicBezTo>
                  <a:pt x="8286" y="16342"/>
                  <a:pt x="8294" y="16333"/>
                  <a:pt x="8310" y="16323"/>
                </a:cubicBezTo>
                <a:cubicBezTo>
                  <a:pt x="8292" y="16244"/>
                  <a:pt x="8341" y="16160"/>
                  <a:pt x="8485" y="15975"/>
                </a:cubicBezTo>
                <a:cubicBezTo>
                  <a:pt x="8711" y="15686"/>
                  <a:pt x="8836" y="15611"/>
                  <a:pt x="8957" y="15684"/>
                </a:cubicBezTo>
                <a:cubicBezTo>
                  <a:pt x="8981" y="15698"/>
                  <a:pt x="9093" y="15628"/>
                  <a:pt x="9210" y="15528"/>
                </a:cubicBezTo>
                <a:cubicBezTo>
                  <a:pt x="9413" y="15354"/>
                  <a:pt x="9433" y="15356"/>
                  <a:pt x="9623" y="15555"/>
                </a:cubicBezTo>
                <a:cubicBezTo>
                  <a:pt x="9815" y="15756"/>
                  <a:pt x="9814" y="15768"/>
                  <a:pt x="9623" y="15968"/>
                </a:cubicBezTo>
                <a:cubicBezTo>
                  <a:pt x="9514" y="16082"/>
                  <a:pt x="9361" y="16177"/>
                  <a:pt x="9282" y="16177"/>
                </a:cubicBezTo>
                <a:cubicBezTo>
                  <a:pt x="9203" y="16177"/>
                  <a:pt x="9088" y="16264"/>
                  <a:pt x="9027" y="16371"/>
                </a:cubicBezTo>
                <a:cubicBezTo>
                  <a:pt x="9005" y="16411"/>
                  <a:pt x="8982" y="16434"/>
                  <a:pt x="8957" y="16464"/>
                </a:cubicBezTo>
                <a:cubicBezTo>
                  <a:pt x="9007" y="16689"/>
                  <a:pt x="8892" y="17041"/>
                  <a:pt x="8633" y="17368"/>
                </a:cubicBezTo>
                <a:cubicBezTo>
                  <a:pt x="8497" y="17539"/>
                  <a:pt x="8311" y="17912"/>
                  <a:pt x="8221" y="18197"/>
                </a:cubicBezTo>
                <a:cubicBezTo>
                  <a:pt x="7781" y="19593"/>
                  <a:pt x="7610" y="20311"/>
                  <a:pt x="7614" y="20737"/>
                </a:cubicBezTo>
                <a:cubicBezTo>
                  <a:pt x="7617" y="20993"/>
                  <a:pt x="7604" y="21249"/>
                  <a:pt x="7586" y="21306"/>
                </a:cubicBezTo>
                <a:cubicBezTo>
                  <a:pt x="7572" y="21352"/>
                  <a:pt x="7621" y="21475"/>
                  <a:pt x="7675" y="21588"/>
                </a:cubicBezTo>
                <a:cubicBezTo>
                  <a:pt x="7680" y="21588"/>
                  <a:pt x="7684" y="21589"/>
                  <a:pt x="7689" y="21590"/>
                </a:cubicBezTo>
                <a:cubicBezTo>
                  <a:pt x="7741" y="21587"/>
                  <a:pt x="7791" y="21573"/>
                  <a:pt x="7838" y="21537"/>
                </a:cubicBezTo>
                <a:cubicBezTo>
                  <a:pt x="7909" y="21482"/>
                  <a:pt x="8006" y="21278"/>
                  <a:pt x="8102" y="21038"/>
                </a:cubicBezTo>
                <a:cubicBezTo>
                  <a:pt x="8145" y="20917"/>
                  <a:pt x="8146" y="20905"/>
                  <a:pt x="8200" y="20751"/>
                </a:cubicBezTo>
                <a:cubicBezTo>
                  <a:pt x="8275" y="20542"/>
                  <a:pt x="8347" y="20312"/>
                  <a:pt x="8397" y="20105"/>
                </a:cubicBezTo>
                <a:cubicBezTo>
                  <a:pt x="8430" y="19966"/>
                  <a:pt x="8437" y="19874"/>
                  <a:pt x="8450" y="19774"/>
                </a:cubicBezTo>
                <a:cubicBezTo>
                  <a:pt x="8458" y="19716"/>
                  <a:pt x="8478" y="19637"/>
                  <a:pt x="8478" y="19592"/>
                </a:cubicBezTo>
                <a:cubicBezTo>
                  <a:pt x="8479" y="19516"/>
                  <a:pt x="8511" y="19424"/>
                  <a:pt x="8537" y="19334"/>
                </a:cubicBezTo>
                <a:cubicBezTo>
                  <a:pt x="8549" y="19290"/>
                  <a:pt x="8549" y="19249"/>
                  <a:pt x="8567" y="19203"/>
                </a:cubicBezTo>
                <a:cubicBezTo>
                  <a:pt x="8624" y="19062"/>
                  <a:pt x="8706" y="18916"/>
                  <a:pt x="8810" y="18770"/>
                </a:cubicBezTo>
                <a:cubicBezTo>
                  <a:pt x="8992" y="18516"/>
                  <a:pt x="9194" y="18114"/>
                  <a:pt x="9259" y="17871"/>
                </a:cubicBezTo>
                <a:cubicBezTo>
                  <a:pt x="9298" y="17722"/>
                  <a:pt x="9357" y="17589"/>
                  <a:pt x="9436" y="17473"/>
                </a:cubicBezTo>
                <a:cubicBezTo>
                  <a:pt x="9471" y="17422"/>
                  <a:pt x="9526" y="17382"/>
                  <a:pt x="9569" y="17336"/>
                </a:cubicBezTo>
                <a:cubicBezTo>
                  <a:pt x="9623" y="17279"/>
                  <a:pt x="9666" y="17214"/>
                  <a:pt x="9733" y="17166"/>
                </a:cubicBezTo>
                <a:cubicBezTo>
                  <a:pt x="9737" y="17164"/>
                  <a:pt x="9738" y="17164"/>
                  <a:pt x="9742" y="17161"/>
                </a:cubicBezTo>
                <a:cubicBezTo>
                  <a:pt x="9744" y="17160"/>
                  <a:pt x="9745" y="17158"/>
                  <a:pt x="9747" y="17157"/>
                </a:cubicBezTo>
                <a:cubicBezTo>
                  <a:pt x="9951" y="17009"/>
                  <a:pt x="10116" y="16822"/>
                  <a:pt x="10116" y="16736"/>
                </a:cubicBezTo>
                <a:cubicBezTo>
                  <a:pt x="10116" y="16637"/>
                  <a:pt x="10194" y="16431"/>
                  <a:pt x="10293" y="16221"/>
                </a:cubicBezTo>
                <a:cubicBezTo>
                  <a:pt x="10309" y="16184"/>
                  <a:pt x="10323" y="16155"/>
                  <a:pt x="10340" y="16119"/>
                </a:cubicBezTo>
                <a:cubicBezTo>
                  <a:pt x="10452" y="15879"/>
                  <a:pt x="10592" y="15650"/>
                  <a:pt x="10709" y="15557"/>
                </a:cubicBezTo>
                <a:cubicBezTo>
                  <a:pt x="10802" y="15484"/>
                  <a:pt x="10882" y="15369"/>
                  <a:pt x="10882" y="15300"/>
                </a:cubicBezTo>
                <a:cubicBezTo>
                  <a:pt x="10882" y="15190"/>
                  <a:pt x="10971" y="15077"/>
                  <a:pt x="11083" y="15001"/>
                </a:cubicBezTo>
                <a:cubicBezTo>
                  <a:pt x="11086" y="14998"/>
                  <a:pt x="11087" y="14995"/>
                  <a:pt x="11090" y="14993"/>
                </a:cubicBezTo>
                <a:cubicBezTo>
                  <a:pt x="11093" y="14991"/>
                  <a:pt x="11096" y="14993"/>
                  <a:pt x="11099" y="14991"/>
                </a:cubicBezTo>
                <a:cubicBezTo>
                  <a:pt x="11202" y="14910"/>
                  <a:pt x="11315" y="14860"/>
                  <a:pt x="11361" y="14903"/>
                </a:cubicBezTo>
                <a:cubicBezTo>
                  <a:pt x="11404" y="14944"/>
                  <a:pt x="11669" y="14982"/>
                  <a:pt x="11952" y="14988"/>
                </a:cubicBezTo>
                <a:cubicBezTo>
                  <a:pt x="12465" y="15001"/>
                  <a:pt x="12467" y="15000"/>
                  <a:pt x="12457" y="15353"/>
                </a:cubicBezTo>
                <a:cubicBezTo>
                  <a:pt x="12453" y="15455"/>
                  <a:pt x="12427" y="15535"/>
                  <a:pt x="12417" y="15633"/>
                </a:cubicBezTo>
                <a:cubicBezTo>
                  <a:pt x="12459" y="15715"/>
                  <a:pt x="12441" y="15833"/>
                  <a:pt x="12368" y="16072"/>
                </a:cubicBezTo>
                <a:cubicBezTo>
                  <a:pt x="12446" y="16334"/>
                  <a:pt x="12480" y="16604"/>
                  <a:pt x="12396" y="16653"/>
                </a:cubicBezTo>
                <a:cubicBezTo>
                  <a:pt x="12333" y="16690"/>
                  <a:pt x="12343" y="16768"/>
                  <a:pt x="12417" y="16853"/>
                </a:cubicBezTo>
                <a:cubicBezTo>
                  <a:pt x="12506" y="16955"/>
                  <a:pt x="12505" y="17049"/>
                  <a:pt x="12417" y="17205"/>
                </a:cubicBezTo>
                <a:cubicBezTo>
                  <a:pt x="12388" y="17256"/>
                  <a:pt x="12378" y="17258"/>
                  <a:pt x="12354" y="17293"/>
                </a:cubicBezTo>
                <a:cubicBezTo>
                  <a:pt x="12359" y="17310"/>
                  <a:pt x="12377" y="17323"/>
                  <a:pt x="12379" y="17341"/>
                </a:cubicBezTo>
                <a:cubicBezTo>
                  <a:pt x="12406" y="17413"/>
                  <a:pt x="12428" y="17496"/>
                  <a:pt x="12447" y="17592"/>
                </a:cubicBezTo>
                <a:cubicBezTo>
                  <a:pt x="12490" y="17805"/>
                  <a:pt x="12726" y="18239"/>
                  <a:pt x="12966" y="18608"/>
                </a:cubicBezTo>
                <a:cubicBezTo>
                  <a:pt x="13123" y="18858"/>
                  <a:pt x="13366" y="19102"/>
                  <a:pt x="13629" y="19310"/>
                </a:cubicBezTo>
                <a:cubicBezTo>
                  <a:pt x="13938" y="19519"/>
                  <a:pt x="14260" y="19693"/>
                  <a:pt x="14573" y="19784"/>
                </a:cubicBezTo>
                <a:cubicBezTo>
                  <a:pt x="14680" y="19815"/>
                  <a:pt x="14779" y="19819"/>
                  <a:pt x="14881" y="19835"/>
                </a:cubicBezTo>
                <a:cubicBezTo>
                  <a:pt x="15155" y="19878"/>
                  <a:pt x="15413" y="19886"/>
                  <a:pt x="15622" y="19811"/>
                </a:cubicBezTo>
                <a:cubicBezTo>
                  <a:pt x="16049" y="19657"/>
                  <a:pt x="15989" y="19413"/>
                  <a:pt x="15503" y="19327"/>
                </a:cubicBezTo>
                <a:cubicBezTo>
                  <a:pt x="15277" y="19287"/>
                  <a:pt x="14909" y="19145"/>
                  <a:pt x="14685" y="19011"/>
                </a:cubicBezTo>
                <a:cubicBezTo>
                  <a:pt x="14461" y="18877"/>
                  <a:pt x="14208" y="18768"/>
                  <a:pt x="14124" y="18768"/>
                </a:cubicBezTo>
                <a:cubicBezTo>
                  <a:pt x="13955" y="18768"/>
                  <a:pt x="13678" y="18493"/>
                  <a:pt x="13667" y="18314"/>
                </a:cubicBezTo>
                <a:cubicBezTo>
                  <a:pt x="13646" y="17985"/>
                  <a:pt x="13471" y="17416"/>
                  <a:pt x="13361" y="17329"/>
                </a:cubicBezTo>
                <a:cubicBezTo>
                  <a:pt x="13277" y="17263"/>
                  <a:pt x="13232" y="16724"/>
                  <a:pt x="13232" y="15701"/>
                </a:cubicBezTo>
                <a:lnTo>
                  <a:pt x="13232" y="14169"/>
                </a:lnTo>
                <a:lnTo>
                  <a:pt x="13671" y="14160"/>
                </a:lnTo>
                <a:cubicBezTo>
                  <a:pt x="13693" y="14159"/>
                  <a:pt x="13720" y="14164"/>
                  <a:pt x="13744" y="14164"/>
                </a:cubicBezTo>
                <a:cubicBezTo>
                  <a:pt x="13587" y="13973"/>
                  <a:pt x="13804" y="13641"/>
                  <a:pt x="14005" y="13800"/>
                </a:cubicBezTo>
                <a:cubicBezTo>
                  <a:pt x="14091" y="13868"/>
                  <a:pt x="14164" y="13886"/>
                  <a:pt x="14164" y="13841"/>
                </a:cubicBezTo>
                <a:cubicBezTo>
                  <a:pt x="14164" y="13797"/>
                  <a:pt x="14260" y="13844"/>
                  <a:pt x="14379" y="13946"/>
                </a:cubicBezTo>
                <a:cubicBezTo>
                  <a:pt x="14498" y="14048"/>
                  <a:pt x="14568" y="14171"/>
                  <a:pt x="14536" y="14220"/>
                </a:cubicBezTo>
                <a:cubicBezTo>
                  <a:pt x="14514" y="14253"/>
                  <a:pt x="14466" y="14277"/>
                  <a:pt x="14400" y="14291"/>
                </a:cubicBezTo>
                <a:cubicBezTo>
                  <a:pt x="14577" y="14355"/>
                  <a:pt x="14711" y="14433"/>
                  <a:pt x="14711" y="14500"/>
                </a:cubicBezTo>
                <a:cubicBezTo>
                  <a:pt x="14711" y="14538"/>
                  <a:pt x="14835" y="14577"/>
                  <a:pt x="14986" y="14585"/>
                </a:cubicBezTo>
                <a:cubicBezTo>
                  <a:pt x="15370" y="14606"/>
                  <a:pt x="15525" y="14759"/>
                  <a:pt x="15694" y="15270"/>
                </a:cubicBezTo>
                <a:cubicBezTo>
                  <a:pt x="15774" y="15513"/>
                  <a:pt x="16003" y="15916"/>
                  <a:pt x="16203" y="16167"/>
                </a:cubicBezTo>
                <a:cubicBezTo>
                  <a:pt x="16387" y="16398"/>
                  <a:pt x="16477" y="16523"/>
                  <a:pt x="16512" y="16683"/>
                </a:cubicBezTo>
                <a:cubicBezTo>
                  <a:pt x="16692" y="16806"/>
                  <a:pt x="17019" y="17283"/>
                  <a:pt x="17154" y="17611"/>
                </a:cubicBezTo>
                <a:cubicBezTo>
                  <a:pt x="17266" y="17730"/>
                  <a:pt x="17354" y="17817"/>
                  <a:pt x="17558" y="18063"/>
                </a:cubicBezTo>
                <a:cubicBezTo>
                  <a:pt x="18449" y="19138"/>
                  <a:pt x="18866" y="19673"/>
                  <a:pt x="18866" y="19735"/>
                </a:cubicBezTo>
                <a:cubicBezTo>
                  <a:pt x="18866" y="19768"/>
                  <a:pt x="18926" y="19840"/>
                  <a:pt x="19011" y="19927"/>
                </a:cubicBezTo>
                <a:cubicBezTo>
                  <a:pt x="19024" y="19917"/>
                  <a:pt x="19035" y="19914"/>
                  <a:pt x="19049" y="19901"/>
                </a:cubicBezTo>
                <a:cubicBezTo>
                  <a:pt x="19129" y="19825"/>
                  <a:pt x="19218" y="19872"/>
                  <a:pt x="19345" y="20056"/>
                </a:cubicBezTo>
                <a:cubicBezTo>
                  <a:pt x="19446" y="20201"/>
                  <a:pt x="19831" y="20467"/>
                  <a:pt x="20202" y="20644"/>
                </a:cubicBezTo>
                <a:cubicBezTo>
                  <a:pt x="20518" y="20796"/>
                  <a:pt x="20683" y="20880"/>
                  <a:pt x="20744" y="20943"/>
                </a:cubicBezTo>
                <a:cubicBezTo>
                  <a:pt x="21054" y="21012"/>
                  <a:pt x="21384" y="21024"/>
                  <a:pt x="21448" y="20926"/>
                </a:cubicBezTo>
                <a:cubicBezTo>
                  <a:pt x="21559" y="20756"/>
                  <a:pt x="20882" y="20253"/>
                  <a:pt x="20252" y="20037"/>
                </a:cubicBezTo>
                <a:cubicBezTo>
                  <a:pt x="19876" y="19908"/>
                  <a:pt x="19672" y="19763"/>
                  <a:pt x="19553" y="19543"/>
                </a:cubicBezTo>
                <a:cubicBezTo>
                  <a:pt x="19461" y="19372"/>
                  <a:pt x="19122" y="18968"/>
                  <a:pt x="18799" y="18644"/>
                </a:cubicBezTo>
                <a:cubicBezTo>
                  <a:pt x="18475" y="18321"/>
                  <a:pt x="18210" y="17983"/>
                  <a:pt x="18210" y="17893"/>
                </a:cubicBezTo>
                <a:cubicBezTo>
                  <a:pt x="18210" y="17618"/>
                  <a:pt x="18196" y="17594"/>
                  <a:pt x="17582" y="16909"/>
                </a:cubicBezTo>
                <a:cubicBezTo>
                  <a:pt x="17253" y="16542"/>
                  <a:pt x="16935" y="16122"/>
                  <a:pt x="16874" y="15975"/>
                </a:cubicBezTo>
                <a:cubicBezTo>
                  <a:pt x="16619" y="15368"/>
                  <a:pt x="16504" y="15172"/>
                  <a:pt x="16164" y="14767"/>
                </a:cubicBezTo>
                <a:cubicBezTo>
                  <a:pt x="15967" y="14533"/>
                  <a:pt x="15794" y="14218"/>
                  <a:pt x="15781" y="14067"/>
                </a:cubicBezTo>
                <a:cubicBezTo>
                  <a:pt x="15762" y="13855"/>
                  <a:pt x="15712" y="13806"/>
                  <a:pt x="15561" y="13851"/>
                </a:cubicBezTo>
                <a:cubicBezTo>
                  <a:pt x="15440" y="13887"/>
                  <a:pt x="15339" y="13847"/>
                  <a:pt x="15297" y="13744"/>
                </a:cubicBezTo>
                <a:cubicBezTo>
                  <a:pt x="15260" y="13652"/>
                  <a:pt x="15096" y="13513"/>
                  <a:pt x="14933" y="13433"/>
                </a:cubicBezTo>
                <a:cubicBezTo>
                  <a:pt x="14769" y="13353"/>
                  <a:pt x="14636" y="13203"/>
                  <a:pt x="14634" y="13100"/>
                </a:cubicBezTo>
                <a:cubicBezTo>
                  <a:pt x="14629" y="12869"/>
                  <a:pt x="14923" y="12534"/>
                  <a:pt x="15059" y="12614"/>
                </a:cubicBezTo>
                <a:cubicBezTo>
                  <a:pt x="15114" y="12646"/>
                  <a:pt x="15215" y="12627"/>
                  <a:pt x="15288" y="12572"/>
                </a:cubicBezTo>
                <a:cubicBezTo>
                  <a:pt x="15360" y="12518"/>
                  <a:pt x="15766" y="12413"/>
                  <a:pt x="16187" y="12339"/>
                </a:cubicBezTo>
                <a:cubicBezTo>
                  <a:pt x="17062" y="12186"/>
                  <a:pt x="17238" y="12073"/>
                  <a:pt x="17273" y="11646"/>
                </a:cubicBezTo>
                <a:cubicBezTo>
                  <a:pt x="17287" y="11479"/>
                  <a:pt x="17328" y="11295"/>
                  <a:pt x="17362" y="11243"/>
                </a:cubicBezTo>
                <a:cubicBezTo>
                  <a:pt x="17543" y="10965"/>
                  <a:pt x="16807" y="10578"/>
                  <a:pt x="15804" y="10424"/>
                </a:cubicBezTo>
                <a:cubicBezTo>
                  <a:pt x="15330" y="10351"/>
                  <a:pt x="15000" y="10293"/>
                  <a:pt x="14928" y="10266"/>
                </a:cubicBezTo>
                <a:cubicBezTo>
                  <a:pt x="14898" y="10254"/>
                  <a:pt x="14841" y="10250"/>
                  <a:pt x="14799" y="10256"/>
                </a:cubicBezTo>
                <a:cubicBezTo>
                  <a:pt x="14691" y="10271"/>
                  <a:pt x="14272" y="9750"/>
                  <a:pt x="14272" y="9600"/>
                </a:cubicBezTo>
                <a:cubicBezTo>
                  <a:pt x="14272" y="9531"/>
                  <a:pt x="14371" y="9387"/>
                  <a:pt x="14491" y="9284"/>
                </a:cubicBezTo>
                <a:cubicBezTo>
                  <a:pt x="14611" y="9181"/>
                  <a:pt x="14711" y="9036"/>
                  <a:pt x="14711" y="8958"/>
                </a:cubicBezTo>
                <a:cubicBezTo>
                  <a:pt x="14711" y="8881"/>
                  <a:pt x="14758" y="8736"/>
                  <a:pt x="14816" y="8637"/>
                </a:cubicBezTo>
                <a:cubicBezTo>
                  <a:pt x="15056" y="8230"/>
                  <a:pt x="15287" y="7370"/>
                  <a:pt x="15369" y="6591"/>
                </a:cubicBezTo>
                <a:cubicBezTo>
                  <a:pt x="15417" y="6135"/>
                  <a:pt x="15544" y="5574"/>
                  <a:pt x="15650" y="5346"/>
                </a:cubicBezTo>
                <a:cubicBezTo>
                  <a:pt x="15901" y="4805"/>
                  <a:pt x="15924" y="4725"/>
                  <a:pt x="15986" y="4058"/>
                </a:cubicBezTo>
                <a:cubicBezTo>
                  <a:pt x="16015" y="3748"/>
                  <a:pt x="16158" y="3225"/>
                  <a:pt x="16304" y="2896"/>
                </a:cubicBezTo>
                <a:cubicBezTo>
                  <a:pt x="16450" y="2567"/>
                  <a:pt x="16570" y="2182"/>
                  <a:pt x="16570" y="2043"/>
                </a:cubicBezTo>
                <a:cubicBezTo>
                  <a:pt x="16570" y="1869"/>
                  <a:pt x="16701" y="1697"/>
                  <a:pt x="16993" y="1494"/>
                </a:cubicBezTo>
                <a:cubicBezTo>
                  <a:pt x="17466" y="1164"/>
                  <a:pt x="18210" y="296"/>
                  <a:pt x="18210" y="72"/>
                </a:cubicBezTo>
                <a:cubicBezTo>
                  <a:pt x="18210" y="10"/>
                  <a:pt x="18164" y="-10"/>
                  <a:pt x="18084" y="4"/>
                </a:cubicBezTo>
                <a:close/>
                <a:moveTo>
                  <a:pt x="9436" y="2546"/>
                </a:moveTo>
                <a:cubicBezTo>
                  <a:pt x="9425" y="2547"/>
                  <a:pt x="9413" y="2548"/>
                  <a:pt x="9401" y="2549"/>
                </a:cubicBezTo>
                <a:cubicBezTo>
                  <a:pt x="9397" y="2585"/>
                  <a:pt x="9402" y="2617"/>
                  <a:pt x="9422" y="2636"/>
                </a:cubicBezTo>
                <a:cubicBezTo>
                  <a:pt x="9438" y="2651"/>
                  <a:pt x="9483" y="2642"/>
                  <a:pt x="9541" y="2619"/>
                </a:cubicBezTo>
                <a:cubicBezTo>
                  <a:pt x="9534" y="2612"/>
                  <a:pt x="9524" y="2616"/>
                  <a:pt x="9518" y="2607"/>
                </a:cubicBezTo>
                <a:cubicBezTo>
                  <a:pt x="9503" y="2584"/>
                  <a:pt x="9469" y="2563"/>
                  <a:pt x="9436" y="2546"/>
                </a:cubicBezTo>
                <a:close/>
                <a:moveTo>
                  <a:pt x="9978" y="3263"/>
                </a:moveTo>
                <a:cubicBezTo>
                  <a:pt x="9929" y="3281"/>
                  <a:pt x="9885" y="3295"/>
                  <a:pt x="9843" y="3329"/>
                </a:cubicBezTo>
                <a:cubicBezTo>
                  <a:pt x="9809" y="3384"/>
                  <a:pt x="9827" y="3428"/>
                  <a:pt x="9889" y="3428"/>
                </a:cubicBezTo>
                <a:cubicBezTo>
                  <a:pt x="9953" y="3428"/>
                  <a:pt x="10006" y="3383"/>
                  <a:pt x="10006" y="3326"/>
                </a:cubicBezTo>
                <a:cubicBezTo>
                  <a:pt x="10006" y="3293"/>
                  <a:pt x="9990" y="3282"/>
                  <a:pt x="9978" y="3263"/>
                </a:cubicBezTo>
                <a:close/>
                <a:moveTo>
                  <a:pt x="14860" y="4233"/>
                </a:moveTo>
                <a:cubicBezTo>
                  <a:pt x="15157" y="4256"/>
                  <a:pt x="15185" y="4491"/>
                  <a:pt x="15028" y="5059"/>
                </a:cubicBezTo>
                <a:cubicBezTo>
                  <a:pt x="14971" y="5267"/>
                  <a:pt x="14916" y="5414"/>
                  <a:pt x="14853" y="5519"/>
                </a:cubicBezTo>
                <a:cubicBezTo>
                  <a:pt x="14911" y="5581"/>
                  <a:pt x="14912" y="5616"/>
                  <a:pt x="14792" y="5660"/>
                </a:cubicBezTo>
                <a:cubicBezTo>
                  <a:pt x="14654" y="5710"/>
                  <a:pt x="14591" y="5925"/>
                  <a:pt x="14615" y="6092"/>
                </a:cubicBezTo>
                <a:cubicBezTo>
                  <a:pt x="14654" y="6147"/>
                  <a:pt x="14714" y="6188"/>
                  <a:pt x="14813" y="6231"/>
                </a:cubicBezTo>
                <a:lnTo>
                  <a:pt x="15094" y="6350"/>
                </a:lnTo>
                <a:lnTo>
                  <a:pt x="14846" y="6540"/>
                </a:lnTo>
                <a:cubicBezTo>
                  <a:pt x="14644" y="6695"/>
                  <a:pt x="14603" y="6831"/>
                  <a:pt x="14601" y="7325"/>
                </a:cubicBezTo>
                <a:cubicBezTo>
                  <a:pt x="14601" y="7328"/>
                  <a:pt x="14601" y="7329"/>
                  <a:pt x="14601" y="7332"/>
                </a:cubicBezTo>
                <a:cubicBezTo>
                  <a:pt x="14601" y="7333"/>
                  <a:pt x="14601" y="7333"/>
                  <a:pt x="14601" y="7334"/>
                </a:cubicBezTo>
                <a:cubicBezTo>
                  <a:pt x="14600" y="7664"/>
                  <a:pt x="14578" y="7873"/>
                  <a:pt x="14540" y="8042"/>
                </a:cubicBezTo>
                <a:cubicBezTo>
                  <a:pt x="14535" y="8073"/>
                  <a:pt x="14534" y="8152"/>
                  <a:pt x="14529" y="8173"/>
                </a:cubicBezTo>
                <a:cubicBezTo>
                  <a:pt x="14525" y="8184"/>
                  <a:pt x="14506" y="8198"/>
                  <a:pt x="14500" y="8209"/>
                </a:cubicBezTo>
                <a:cubicBezTo>
                  <a:pt x="14480" y="8255"/>
                  <a:pt x="14445" y="8288"/>
                  <a:pt x="14416" y="8324"/>
                </a:cubicBezTo>
                <a:cubicBezTo>
                  <a:pt x="14399" y="8341"/>
                  <a:pt x="14393" y="8357"/>
                  <a:pt x="14372" y="8375"/>
                </a:cubicBezTo>
                <a:cubicBezTo>
                  <a:pt x="14315" y="8429"/>
                  <a:pt x="14235" y="8478"/>
                  <a:pt x="14145" y="8521"/>
                </a:cubicBezTo>
                <a:cubicBezTo>
                  <a:pt x="14111" y="8539"/>
                  <a:pt x="14083" y="8555"/>
                  <a:pt x="14047" y="8572"/>
                </a:cubicBezTo>
                <a:cubicBezTo>
                  <a:pt x="14034" y="8577"/>
                  <a:pt x="14026" y="8583"/>
                  <a:pt x="14012" y="8589"/>
                </a:cubicBezTo>
                <a:cubicBezTo>
                  <a:pt x="13996" y="8595"/>
                  <a:pt x="13991" y="8592"/>
                  <a:pt x="13975" y="8598"/>
                </a:cubicBezTo>
                <a:cubicBezTo>
                  <a:pt x="13876" y="8638"/>
                  <a:pt x="13787" y="8661"/>
                  <a:pt x="13704" y="8669"/>
                </a:cubicBezTo>
                <a:cubicBezTo>
                  <a:pt x="13610" y="8692"/>
                  <a:pt x="13469" y="8743"/>
                  <a:pt x="13438" y="8737"/>
                </a:cubicBezTo>
                <a:cubicBezTo>
                  <a:pt x="13369" y="8723"/>
                  <a:pt x="13286" y="8782"/>
                  <a:pt x="13251" y="8868"/>
                </a:cubicBezTo>
                <a:cubicBezTo>
                  <a:pt x="13169" y="9069"/>
                  <a:pt x="13023" y="9070"/>
                  <a:pt x="12847" y="8868"/>
                </a:cubicBezTo>
                <a:cubicBezTo>
                  <a:pt x="12835" y="8854"/>
                  <a:pt x="12828" y="8830"/>
                  <a:pt x="12819" y="8812"/>
                </a:cubicBezTo>
                <a:cubicBezTo>
                  <a:pt x="12807" y="8796"/>
                  <a:pt x="12789" y="8786"/>
                  <a:pt x="12781" y="8766"/>
                </a:cubicBezTo>
                <a:cubicBezTo>
                  <a:pt x="12769" y="8735"/>
                  <a:pt x="12769" y="8659"/>
                  <a:pt x="12765" y="8598"/>
                </a:cubicBezTo>
                <a:cubicBezTo>
                  <a:pt x="12763" y="8579"/>
                  <a:pt x="12759" y="8564"/>
                  <a:pt x="12758" y="8542"/>
                </a:cubicBezTo>
                <a:cubicBezTo>
                  <a:pt x="12753" y="8375"/>
                  <a:pt x="12771" y="8169"/>
                  <a:pt x="12800" y="7930"/>
                </a:cubicBezTo>
                <a:cubicBezTo>
                  <a:pt x="12804" y="7886"/>
                  <a:pt x="12802" y="7876"/>
                  <a:pt x="12807" y="7828"/>
                </a:cubicBezTo>
                <a:cubicBezTo>
                  <a:pt x="12846" y="7474"/>
                  <a:pt x="12897" y="7257"/>
                  <a:pt x="12949" y="7118"/>
                </a:cubicBezTo>
                <a:cubicBezTo>
                  <a:pt x="12950" y="7117"/>
                  <a:pt x="12949" y="7112"/>
                  <a:pt x="12949" y="7111"/>
                </a:cubicBezTo>
                <a:cubicBezTo>
                  <a:pt x="12944" y="7037"/>
                  <a:pt x="12938" y="7029"/>
                  <a:pt x="12933" y="6941"/>
                </a:cubicBezTo>
                <a:cubicBezTo>
                  <a:pt x="12883" y="6111"/>
                  <a:pt x="12906" y="5909"/>
                  <a:pt x="13087" y="5572"/>
                </a:cubicBezTo>
                <a:cubicBezTo>
                  <a:pt x="13142" y="5470"/>
                  <a:pt x="13200" y="5403"/>
                  <a:pt x="13258" y="5344"/>
                </a:cubicBezTo>
                <a:cubicBezTo>
                  <a:pt x="13254" y="5283"/>
                  <a:pt x="13268" y="5217"/>
                  <a:pt x="13328" y="5140"/>
                </a:cubicBezTo>
                <a:cubicBezTo>
                  <a:pt x="13329" y="5138"/>
                  <a:pt x="13331" y="5139"/>
                  <a:pt x="13333" y="5137"/>
                </a:cubicBezTo>
                <a:cubicBezTo>
                  <a:pt x="13331" y="5081"/>
                  <a:pt x="13330" y="5021"/>
                  <a:pt x="13347" y="4948"/>
                </a:cubicBezTo>
                <a:cubicBezTo>
                  <a:pt x="13440" y="4525"/>
                  <a:pt x="13588" y="4390"/>
                  <a:pt x="13671" y="4617"/>
                </a:cubicBezTo>
                <a:cubicBezTo>
                  <a:pt x="13864" y="4480"/>
                  <a:pt x="14161" y="4340"/>
                  <a:pt x="14470" y="4274"/>
                </a:cubicBezTo>
                <a:cubicBezTo>
                  <a:pt x="14632" y="4240"/>
                  <a:pt x="14761" y="4225"/>
                  <a:pt x="14860" y="4233"/>
                </a:cubicBezTo>
                <a:close/>
                <a:moveTo>
                  <a:pt x="14792" y="5854"/>
                </a:moveTo>
                <a:cubicBezTo>
                  <a:pt x="14823" y="5861"/>
                  <a:pt x="14850" y="5881"/>
                  <a:pt x="14867" y="5908"/>
                </a:cubicBezTo>
                <a:cubicBezTo>
                  <a:pt x="14902" y="5962"/>
                  <a:pt x="14887" y="6032"/>
                  <a:pt x="14830" y="6066"/>
                </a:cubicBezTo>
                <a:cubicBezTo>
                  <a:pt x="14773" y="6099"/>
                  <a:pt x="14697" y="6083"/>
                  <a:pt x="14662" y="6029"/>
                </a:cubicBezTo>
                <a:cubicBezTo>
                  <a:pt x="14626" y="5975"/>
                  <a:pt x="14642" y="5905"/>
                  <a:pt x="14699" y="5871"/>
                </a:cubicBezTo>
                <a:cubicBezTo>
                  <a:pt x="14728" y="5854"/>
                  <a:pt x="14762" y="5847"/>
                  <a:pt x="14792" y="5854"/>
                </a:cubicBezTo>
                <a:close/>
                <a:moveTo>
                  <a:pt x="2281" y="13015"/>
                </a:moveTo>
                <a:cubicBezTo>
                  <a:pt x="2279" y="13045"/>
                  <a:pt x="2280" y="13076"/>
                  <a:pt x="2274" y="13107"/>
                </a:cubicBezTo>
                <a:cubicBezTo>
                  <a:pt x="2271" y="13124"/>
                  <a:pt x="2276" y="13130"/>
                  <a:pt x="2274" y="13146"/>
                </a:cubicBezTo>
                <a:cubicBezTo>
                  <a:pt x="2295" y="13121"/>
                  <a:pt x="2306" y="13076"/>
                  <a:pt x="2281" y="13015"/>
                </a:cubicBezTo>
                <a:close/>
                <a:moveTo>
                  <a:pt x="2335" y="13396"/>
                </a:moveTo>
                <a:cubicBezTo>
                  <a:pt x="2328" y="13386"/>
                  <a:pt x="2295" y="13399"/>
                  <a:pt x="2274" y="13401"/>
                </a:cubicBezTo>
                <a:cubicBezTo>
                  <a:pt x="2282" y="13430"/>
                  <a:pt x="2300" y="13450"/>
                  <a:pt x="2314" y="13474"/>
                </a:cubicBezTo>
                <a:cubicBezTo>
                  <a:pt x="2321" y="13446"/>
                  <a:pt x="2342" y="13408"/>
                  <a:pt x="2335" y="13396"/>
                </a:cubicBezTo>
                <a:close/>
                <a:moveTo>
                  <a:pt x="2734" y="14048"/>
                </a:moveTo>
                <a:cubicBezTo>
                  <a:pt x="2771" y="14103"/>
                  <a:pt x="2797" y="14158"/>
                  <a:pt x="2844" y="14218"/>
                </a:cubicBezTo>
                <a:cubicBezTo>
                  <a:pt x="2855" y="14135"/>
                  <a:pt x="2815" y="14078"/>
                  <a:pt x="2734" y="14048"/>
                </a:cubicBezTo>
                <a:close/>
                <a:moveTo>
                  <a:pt x="8002" y="17006"/>
                </a:moveTo>
                <a:lnTo>
                  <a:pt x="7890" y="17161"/>
                </a:lnTo>
                <a:lnTo>
                  <a:pt x="8028" y="17040"/>
                </a:lnTo>
                <a:cubicBezTo>
                  <a:pt x="8019" y="17030"/>
                  <a:pt x="8010" y="17019"/>
                  <a:pt x="8002" y="170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cajennense5.png"/>
          <p:cNvPicPr>
            <a:picLocks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 flipH="1">
            <a:off x="3501215" y="2470416"/>
            <a:ext cx="1228298" cy="1023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7" extrusionOk="0">
                <a:moveTo>
                  <a:pt x="4944" y="0"/>
                </a:moveTo>
                <a:cubicBezTo>
                  <a:pt x="4929" y="0"/>
                  <a:pt x="4921" y="9"/>
                  <a:pt x="4928" y="21"/>
                </a:cubicBezTo>
                <a:cubicBezTo>
                  <a:pt x="4934" y="33"/>
                  <a:pt x="4952" y="42"/>
                  <a:pt x="4968" y="42"/>
                </a:cubicBezTo>
                <a:cubicBezTo>
                  <a:pt x="4983" y="42"/>
                  <a:pt x="4991" y="33"/>
                  <a:pt x="4985" y="21"/>
                </a:cubicBezTo>
                <a:cubicBezTo>
                  <a:pt x="4978" y="9"/>
                  <a:pt x="4960" y="0"/>
                  <a:pt x="4944" y="0"/>
                </a:cubicBezTo>
                <a:close/>
                <a:moveTo>
                  <a:pt x="9396" y="2559"/>
                </a:moveTo>
                <a:cubicBezTo>
                  <a:pt x="9309" y="2557"/>
                  <a:pt x="9262" y="2568"/>
                  <a:pt x="9239" y="2590"/>
                </a:cubicBezTo>
                <a:cubicBezTo>
                  <a:pt x="9213" y="2616"/>
                  <a:pt x="9201" y="2616"/>
                  <a:pt x="9178" y="2595"/>
                </a:cubicBezTo>
                <a:cubicBezTo>
                  <a:pt x="9155" y="2573"/>
                  <a:pt x="9136" y="2571"/>
                  <a:pt x="9091" y="2592"/>
                </a:cubicBezTo>
                <a:cubicBezTo>
                  <a:pt x="9047" y="2613"/>
                  <a:pt x="9016" y="2613"/>
                  <a:pt x="8939" y="2592"/>
                </a:cubicBezTo>
                <a:cubicBezTo>
                  <a:pt x="8852" y="2569"/>
                  <a:pt x="8839" y="2570"/>
                  <a:pt x="8823" y="2602"/>
                </a:cubicBezTo>
                <a:cubicBezTo>
                  <a:pt x="8809" y="2630"/>
                  <a:pt x="8799" y="2633"/>
                  <a:pt x="8778" y="2613"/>
                </a:cubicBezTo>
                <a:cubicBezTo>
                  <a:pt x="8685" y="2526"/>
                  <a:pt x="8421" y="2758"/>
                  <a:pt x="8459" y="2894"/>
                </a:cubicBezTo>
                <a:cubicBezTo>
                  <a:pt x="8466" y="2917"/>
                  <a:pt x="8463" y="2947"/>
                  <a:pt x="8453" y="2961"/>
                </a:cubicBezTo>
                <a:cubicBezTo>
                  <a:pt x="8433" y="2990"/>
                  <a:pt x="8409" y="3139"/>
                  <a:pt x="8409" y="3249"/>
                </a:cubicBezTo>
                <a:cubicBezTo>
                  <a:pt x="8408" y="3289"/>
                  <a:pt x="8398" y="3343"/>
                  <a:pt x="8383" y="3368"/>
                </a:cubicBezTo>
                <a:cubicBezTo>
                  <a:pt x="8362" y="3405"/>
                  <a:pt x="8358" y="3467"/>
                  <a:pt x="8366" y="3665"/>
                </a:cubicBezTo>
                <a:cubicBezTo>
                  <a:pt x="8372" y="3804"/>
                  <a:pt x="8385" y="3942"/>
                  <a:pt x="8394" y="3969"/>
                </a:cubicBezTo>
                <a:cubicBezTo>
                  <a:pt x="8405" y="4002"/>
                  <a:pt x="8401" y="4037"/>
                  <a:pt x="8383" y="4076"/>
                </a:cubicBezTo>
                <a:cubicBezTo>
                  <a:pt x="8369" y="4109"/>
                  <a:pt x="8347" y="4218"/>
                  <a:pt x="8335" y="4320"/>
                </a:cubicBezTo>
                <a:cubicBezTo>
                  <a:pt x="8313" y="4491"/>
                  <a:pt x="8315" y="4514"/>
                  <a:pt x="8352" y="4628"/>
                </a:cubicBezTo>
                <a:cubicBezTo>
                  <a:pt x="8404" y="4791"/>
                  <a:pt x="8394" y="5090"/>
                  <a:pt x="8328" y="5283"/>
                </a:cubicBezTo>
                <a:cubicBezTo>
                  <a:pt x="8295" y="5381"/>
                  <a:pt x="8287" y="5437"/>
                  <a:pt x="8294" y="5526"/>
                </a:cubicBezTo>
                <a:cubicBezTo>
                  <a:pt x="8303" y="5619"/>
                  <a:pt x="8298" y="5646"/>
                  <a:pt x="8271" y="5668"/>
                </a:cubicBezTo>
                <a:cubicBezTo>
                  <a:pt x="8253" y="5683"/>
                  <a:pt x="8227" y="5690"/>
                  <a:pt x="8214" y="5685"/>
                </a:cubicBezTo>
                <a:cubicBezTo>
                  <a:pt x="8201" y="5679"/>
                  <a:pt x="8137" y="5718"/>
                  <a:pt x="8070" y="5771"/>
                </a:cubicBezTo>
                <a:cubicBezTo>
                  <a:pt x="7805" y="5985"/>
                  <a:pt x="7505" y="6185"/>
                  <a:pt x="7451" y="6185"/>
                </a:cubicBezTo>
                <a:cubicBezTo>
                  <a:pt x="7430" y="6185"/>
                  <a:pt x="7332" y="6144"/>
                  <a:pt x="7236" y="6094"/>
                </a:cubicBezTo>
                <a:cubicBezTo>
                  <a:pt x="6975" y="5956"/>
                  <a:pt x="6758" y="5875"/>
                  <a:pt x="6724" y="5907"/>
                </a:cubicBezTo>
                <a:cubicBezTo>
                  <a:pt x="6705" y="5924"/>
                  <a:pt x="6693" y="5925"/>
                  <a:pt x="6684" y="5909"/>
                </a:cubicBezTo>
                <a:cubicBezTo>
                  <a:pt x="6677" y="5896"/>
                  <a:pt x="6638" y="5890"/>
                  <a:pt x="6597" y="5893"/>
                </a:cubicBezTo>
                <a:cubicBezTo>
                  <a:pt x="6557" y="5895"/>
                  <a:pt x="6521" y="5890"/>
                  <a:pt x="6515" y="5883"/>
                </a:cubicBezTo>
                <a:cubicBezTo>
                  <a:pt x="6497" y="5863"/>
                  <a:pt x="6414" y="5920"/>
                  <a:pt x="6371" y="5981"/>
                </a:cubicBezTo>
                <a:cubicBezTo>
                  <a:pt x="6348" y="6014"/>
                  <a:pt x="6315" y="6038"/>
                  <a:pt x="6289" y="6038"/>
                </a:cubicBezTo>
                <a:cubicBezTo>
                  <a:pt x="6264" y="6038"/>
                  <a:pt x="6238" y="6047"/>
                  <a:pt x="6232" y="6059"/>
                </a:cubicBezTo>
                <a:cubicBezTo>
                  <a:pt x="6225" y="6070"/>
                  <a:pt x="6197" y="6072"/>
                  <a:pt x="6168" y="6066"/>
                </a:cubicBezTo>
                <a:cubicBezTo>
                  <a:pt x="6130" y="6057"/>
                  <a:pt x="6090" y="6071"/>
                  <a:pt x="6022" y="6119"/>
                </a:cubicBezTo>
                <a:cubicBezTo>
                  <a:pt x="5972" y="6155"/>
                  <a:pt x="5907" y="6185"/>
                  <a:pt x="5879" y="6185"/>
                </a:cubicBezTo>
                <a:cubicBezTo>
                  <a:pt x="5850" y="6185"/>
                  <a:pt x="5822" y="6196"/>
                  <a:pt x="5815" y="6208"/>
                </a:cubicBezTo>
                <a:cubicBezTo>
                  <a:pt x="5809" y="6220"/>
                  <a:pt x="5788" y="6229"/>
                  <a:pt x="5769" y="6229"/>
                </a:cubicBezTo>
                <a:cubicBezTo>
                  <a:pt x="5749" y="6229"/>
                  <a:pt x="5730" y="6239"/>
                  <a:pt x="5726" y="6253"/>
                </a:cubicBezTo>
                <a:cubicBezTo>
                  <a:pt x="5719" y="6278"/>
                  <a:pt x="5578" y="6334"/>
                  <a:pt x="5519" y="6334"/>
                </a:cubicBezTo>
                <a:cubicBezTo>
                  <a:pt x="5501" y="6335"/>
                  <a:pt x="5453" y="6361"/>
                  <a:pt x="5414" y="6393"/>
                </a:cubicBezTo>
                <a:cubicBezTo>
                  <a:pt x="5374" y="6425"/>
                  <a:pt x="5289" y="6465"/>
                  <a:pt x="5223" y="6482"/>
                </a:cubicBezTo>
                <a:cubicBezTo>
                  <a:pt x="5116" y="6509"/>
                  <a:pt x="5098" y="6521"/>
                  <a:pt x="5029" y="6620"/>
                </a:cubicBezTo>
                <a:cubicBezTo>
                  <a:pt x="4987" y="6679"/>
                  <a:pt x="4926" y="6740"/>
                  <a:pt x="4894" y="6757"/>
                </a:cubicBezTo>
                <a:cubicBezTo>
                  <a:pt x="4861" y="6775"/>
                  <a:pt x="4825" y="6804"/>
                  <a:pt x="4813" y="6821"/>
                </a:cubicBezTo>
                <a:cubicBezTo>
                  <a:pt x="4801" y="6838"/>
                  <a:pt x="4779" y="6845"/>
                  <a:pt x="4761" y="6837"/>
                </a:cubicBezTo>
                <a:cubicBezTo>
                  <a:pt x="4743" y="6829"/>
                  <a:pt x="4705" y="6839"/>
                  <a:pt x="4676" y="6856"/>
                </a:cubicBezTo>
                <a:cubicBezTo>
                  <a:pt x="4639" y="6877"/>
                  <a:pt x="4616" y="6878"/>
                  <a:pt x="4602" y="6863"/>
                </a:cubicBezTo>
                <a:cubicBezTo>
                  <a:pt x="4588" y="6847"/>
                  <a:pt x="4564" y="6847"/>
                  <a:pt x="4520" y="6863"/>
                </a:cubicBezTo>
                <a:cubicBezTo>
                  <a:pt x="4485" y="6875"/>
                  <a:pt x="4389" y="6890"/>
                  <a:pt x="4306" y="6898"/>
                </a:cubicBezTo>
                <a:cubicBezTo>
                  <a:pt x="4223" y="6905"/>
                  <a:pt x="4136" y="6927"/>
                  <a:pt x="4114" y="6942"/>
                </a:cubicBezTo>
                <a:cubicBezTo>
                  <a:pt x="4091" y="6958"/>
                  <a:pt x="4049" y="6965"/>
                  <a:pt x="4014" y="6958"/>
                </a:cubicBezTo>
                <a:cubicBezTo>
                  <a:pt x="3981" y="6953"/>
                  <a:pt x="3939" y="6955"/>
                  <a:pt x="3921" y="6963"/>
                </a:cubicBezTo>
                <a:cubicBezTo>
                  <a:pt x="3893" y="6977"/>
                  <a:pt x="3827" y="6989"/>
                  <a:pt x="3721" y="6998"/>
                </a:cubicBezTo>
                <a:cubicBezTo>
                  <a:pt x="3700" y="7000"/>
                  <a:pt x="3676" y="7011"/>
                  <a:pt x="3670" y="7022"/>
                </a:cubicBezTo>
                <a:cubicBezTo>
                  <a:pt x="3664" y="7032"/>
                  <a:pt x="3616" y="7045"/>
                  <a:pt x="3562" y="7050"/>
                </a:cubicBezTo>
                <a:cubicBezTo>
                  <a:pt x="3367" y="7067"/>
                  <a:pt x="3266" y="7077"/>
                  <a:pt x="3266" y="7080"/>
                </a:cubicBezTo>
                <a:cubicBezTo>
                  <a:pt x="3266" y="7082"/>
                  <a:pt x="3243" y="7088"/>
                  <a:pt x="3213" y="7092"/>
                </a:cubicBezTo>
                <a:cubicBezTo>
                  <a:pt x="3184" y="7096"/>
                  <a:pt x="3140" y="7112"/>
                  <a:pt x="3116" y="7129"/>
                </a:cubicBezTo>
                <a:cubicBezTo>
                  <a:pt x="3070" y="7164"/>
                  <a:pt x="3051" y="7156"/>
                  <a:pt x="3051" y="7101"/>
                </a:cubicBezTo>
                <a:cubicBezTo>
                  <a:pt x="3051" y="7081"/>
                  <a:pt x="3008" y="7042"/>
                  <a:pt x="2947" y="7008"/>
                </a:cubicBezTo>
                <a:cubicBezTo>
                  <a:pt x="2867" y="6962"/>
                  <a:pt x="2837" y="6930"/>
                  <a:pt x="2806" y="6858"/>
                </a:cubicBezTo>
                <a:cubicBezTo>
                  <a:pt x="2784" y="6807"/>
                  <a:pt x="2749" y="6747"/>
                  <a:pt x="2727" y="6725"/>
                </a:cubicBezTo>
                <a:cubicBezTo>
                  <a:pt x="2706" y="6703"/>
                  <a:pt x="2674" y="6657"/>
                  <a:pt x="2658" y="6622"/>
                </a:cubicBezTo>
                <a:cubicBezTo>
                  <a:pt x="2642" y="6587"/>
                  <a:pt x="2623" y="6553"/>
                  <a:pt x="2615" y="6547"/>
                </a:cubicBezTo>
                <a:cubicBezTo>
                  <a:pt x="2608" y="6541"/>
                  <a:pt x="2546" y="6461"/>
                  <a:pt x="2476" y="6367"/>
                </a:cubicBezTo>
                <a:cubicBezTo>
                  <a:pt x="2406" y="6274"/>
                  <a:pt x="2333" y="6178"/>
                  <a:pt x="2315" y="6154"/>
                </a:cubicBezTo>
                <a:cubicBezTo>
                  <a:pt x="2298" y="6131"/>
                  <a:pt x="2259" y="6091"/>
                  <a:pt x="2229" y="6066"/>
                </a:cubicBezTo>
                <a:cubicBezTo>
                  <a:pt x="2173" y="6020"/>
                  <a:pt x="2172" y="6017"/>
                  <a:pt x="2203" y="5958"/>
                </a:cubicBezTo>
                <a:cubicBezTo>
                  <a:pt x="2221" y="5925"/>
                  <a:pt x="2254" y="5896"/>
                  <a:pt x="2275" y="5893"/>
                </a:cubicBezTo>
                <a:cubicBezTo>
                  <a:pt x="2297" y="5889"/>
                  <a:pt x="2313" y="5872"/>
                  <a:pt x="2313" y="5855"/>
                </a:cubicBezTo>
                <a:cubicBezTo>
                  <a:pt x="2313" y="5806"/>
                  <a:pt x="2370" y="5719"/>
                  <a:pt x="2497" y="5570"/>
                </a:cubicBezTo>
                <a:cubicBezTo>
                  <a:pt x="2663" y="5376"/>
                  <a:pt x="2761" y="5218"/>
                  <a:pt x="2776" y="5128"/>
                </a:cubicBezTo>
                <a:cubicBezTo>
                  <a:pt x="2783" y="5086"/>
                  <a:pt x="2824" y="4993"/>
                  <a:pt x="2867" y="4923"/>
                </a:cubicBezTo>
                <a:cubicBezTo>
                  <a:pt x="2952" y="4782"/>
                  <a:pt x="2965" y="4709"/>
                  <a:pt x="2920" y="4649"/>
                </a:cubicBezTo>
                <a:cubicBezTo>
                  <a:pt x="2892" y="4612"/>
                  <a:pt x="2759" y="4528"/>
                  <a:pt x="2727" y="4528"/>
                </a:cubicBezTo>
                <a:cubicBezTo>
                  <a:pt x="2719" y="4528"/>
                  <a:pt x="2674" y="4498"/>
                  <a:pt x="2626" y="4462"/>
                </a:cubicBezTo>
                <a:cubicBezTo>
                  <a:pt x="2573" y="4422"/>
                  <a:pt x="2524" y="4399"/>
                  <a:pt x="2501" y="4406"/>
                </a:cubicBezTo>
                <a:cubicBezTo>
                  <a:pt x="2481" y="4412"/>
                  <a:pt x="2460" y="4410"/>
                  <a:pt x="2455" y="4399"/>
                </a:cubicBezTo>
                <a:cubicBezTo>
                  <a:pt x="2419" y="4334"/>
                  <a:pt x="2266" y="4440"/>
                  <a:pt x="2283" y="4518"/>
                </a:cubicBezTo>
                <a:cubicBezTo>
                  <a:pt x="2290" y="4550"/>
                  <a:pt x="2281" y="4577"/>
                  <a:pt x="2256" y="4602"/>
                </a:cubicBezTo>
                <a:cubicBezTo>
                  <a:pt x="2216" y="4643"/>
                  <a:pt x="2207" y="4730"/>
                  <a:pt x="2239" y="4752"/>
                </a:cubicBezTo>
                <a:cubicBezTo>
                  <a:pt x="2277" y="4779"/>
                  <a:pt x="2234" y="4803"/>
                  <a:pt x="2152" y="4803"/>
                </a:cubicBezTo>
                <a:cubicBezTo>
                  <a:pt x="2079" y="4803"/>
                  <a:pt x="2066" y="4811"/>
                  <a:pt x="2040" y="4866"/>
                </a:cubicBezTo>
                <a:cubicBezTo>
                  <a:pt x="2024" y="4901"/>
                  <a:pt x="1993" y="4941"/>
                  <a:pt x="1973" y="4953"/>
                </a:cubicBezTo>
                <a:cubicBezTo>
                  <a:pt x="1952" y="4965"/>
                  <a:pt x="1937" y="4989"/>
                  <a:pt x="1937" y="5007"/>
                </a:cubicBezTo>
                <a:cubicBezTo>
                  <a:pt x="1937" y="5024"/>
                  <a:pt x="1926" y="5045"/>
                  <a:pt x="1911" y="5051"/>
                </a:cubicBezTo>
                <a:cubicBezTo>
                  <a:pt x="1894" y="5059"/>
                  <a:pt x="1884" y="5101"/>
                  <a:pt x="1884" y="5184"/>
                </a:cubicBezTo>
                <a:cubicBezTo>
                  <a:pt x="1884" y="5259"/>
                  <a:pt x="1872" y="5326"/>
                  <a:pt x="1854" y="5357"/>
                </a:cubicBezTo>
                <a:cubicBezTo>
                  <a:pt x="1826" y="5408"/>
                  <a:pt x="1772" y="5692"/>
                  <a:pt x="1768" y="5811"/>
                </a:cubicBezTo>
                <a:cubicBezTo>
                  <a:pt x="1767" y="5844"/>
                  <a:pt x="1758" y="5888"/>
                  <a:pt x="1747" y="5911"/>
                </a:cubicBezTo>
                <a:cubicBezTo>
                  <a:pt x="1736" y="5934"/>
                  <a:pt x="1733" y="5963"/>
                  <a:pt x="1740" y="5977"/>
                </a:cubicBezTo>
                <a:cubicBezTo>
                  <a:pt x="1748" y="5990"/>
                  <a:pt x="1751" y="6053"/>
                  <a:pt x="1749" y="6115"/>
                </a:cubicBezTo>
                <a:cubicBezTo>
                  <a:pt x="1747" y="6177"/>
                  <a:pt x="1758" y="6274"/>
                  <a:pt x="1774" y="6330"/>
                </a:cubicBezTo>
                <a:cubicBezTo>
                  <a:pt x="1790" y="6386"/>
                  <a:pt x="1808" y="6468"/>
                  <a:pt x="1814" y="6514"/>
                </a:cubicBezTo>
                <a:cubicBezTo>
                  <a:pt x="1822" y="6572"/>
                  <a:pt x="1846" y="6621"/>
                  <a:pt x="1890" y="6669"/>
                </a:cubicBezTo>
                <a:cubicBezTo>
                  <a:pt x="1926" y="6706"/>
                  <a:pt x="1956" y="6746"/>
                  <a:pt x="1956" y="6757"/>
                </a:cubicBezTo>
                <a:cubicBezTo>
                  <a:pt x="1956" y="6769"/>
                  <a:pt x="1994" y="6808"/>
                  <a:pt x="2040" y="6846"/>
                </a:cubicBezTo>
                <a:cubicBezTo>
                  <a:pt x="2087" y="6884"/>
                  <a:pt x="2125" y="6922"/>
                  <a:pt x="2125" y="6930"/>
                </a:cubicBezTo>
                <a:cubicBezTo>
                  <a:pt x="2125" y="6973"/>
                  <a:pt x="2546" y="7398"/>
                  <a:pt x="2588" y="7398"/>
                </a:cubicBezTo>
                <a:cubicBezTo>
                  <a:pt x="2594" y="7398"/>
                  <a:pt x="2643" y="7435"/>
                  <a:pt x="2698" y="7482"/>
                </a:cubicBezTo>
                <a:cubicBezTo>
                  <a:pt x="2753" y="7529"/>
                  <a:pt x="2804" y="7569"/>
                  <a:pt x="2812" y="7569"/>
                </a:cubicBezTo>
                <a:cubicBezTo>
                  <a:pt x="2820" y="7569"/>
                  <a:pt x="2859" y="7596"/>
                  <a:pt x="2896" y="7629"/>
                </a:cubicBezTo>
                <a:cubicBezTo>
                  <a:pt x="3020" y="7739"/>
                  <a:pt x="3083" y="7764"/>
                  <a:pt x="3163" y="7741"/>
                </a:cubicBezTo>
                <a:cubicBezTo>
                  <a:pt x="3219" y="7726"/>
                  <a:pt x="3250" y="7731"/>
                  <a:pt x="3306" y="7760"/>
                </a:cubicBezTo>
                <a:cubicBezTo>
                  <a:pt x="3390" y="7804"/>
                  <a:pt x="3429" y="7794"/>
                  <a:pt x="3423" y="7732"/>
                </a:cubicBezTo>
                <a:cubicBezTo>
                  <a:pt x="3419" y="7698"/>
                  <a:pt x="3432" y="7685"/>
                  <a:pt x="3480" y="7674"/>
                </a:cubicBezTo>
                <a:cubicBezTo>
                  <a:pt x="3514" y="7666"/>
                  <a:pt x="3546" y="7666"/>
                  <a:pt x="3552" y="7676"/>
                </a:cubicBezTo>
                <a:cubicBezTo>
                  <a:pt x="3557" y="7686"/>
                  <a:pt x="3572" y="7691"/>
                  <a:pt x="3583" y="7683"/>
                </a:cubicBezTo>
                <a:cubicBezTo>
                  <a:pt x="3594" y="7675"/>
                  <a:pt x="3626" y="7666"/>
                  <a:pt x="3653" y="7662"/>
                </a:cubicBezTo>
                <a:cubicBezTo>
                  <a:pt x="3680" y="7658"/>
                  <a:pt x="3753" y="7636"/>
                  <a:pt x="3818" y="7613"/>
                </a:cubicBezTo>
                <a:cubicBezTo>
                  <a:pt x="3883" y="7590"/>
                  <a:pt x="3969" y="7562"/>
                  <a:pt x="4008" y="7555"/>
                </a:cubicBezTo>
                <a:cubicBezTo>
                  <a:pt x="4047" y="7547"/>
                  <a:pt x="4088" y="7532"/>
                  <a:pt x="4099" y="7522"/>
                </a:cubicBezTo>
                <a:cubicBezTo>
                  <a:pt x="4110" y="7512"/>
                  <a:pt x="4145" y="7503"/>
                  <a:pt x="4175" y="7501"/>
                </a:cubicBezTo>
                <a:cubicBezTo>
                  <a:pt x="4205" y="7499"/>
                  <a:pt x="4241" y="7488"/>
                  <a:pt x="4253" y="7477"/>
                </a:cubicBezTo>
                <a:cubicBezTo>
                  <a:pt x="4266" y="7467"/>
                  <a:pt x="4286" y="7463"/>
                  <a:pt x="4300" y="7466"/>
                </a:cubicBezTo>
                <a:cubicBezTo>
                  <a:pt x="4326" y="7472"/>
                  <a:pt x="4499" y="7429"/>
                  <a:pt x="4579" y="7398"/>
                </a:cubicBezTo>
                <a:cubicBezTo>
                  <a:pt x="4605" y="7388"/>
                  <a:pt x="4668" y="7372"/>
                  <a:pt x="4718" y="7365"/>
                </a:cubicBezTo>
                <a:cubicBezTo>
                  <a:pt x="4769" y="7358"/>
                  <a:pt x="4827" y="7341"/>
                  <a:pt x="4849" y="7325"/>
                </a:cubicBezTo>
                <a:cubicBezTo>
                  <a:pt x="4923" y="7273"/>
                  <a:pt x="5096" y="7231"/>
                  <a:pt x="5245" y="7230"/>
                </a:cubicBezTo>
                <a:cubicBezTo>
                  <a:pt x="5325" y="7229"/>
                  <a:pt x="5409" y="7217"/>
                  <a:pt x="5431" y="7204"/>
                </a:cubicBezTo>
                <a:cubicBezTo>
                  <a:pt x="5452" y="7191"/>
                  <a:pt x="5489" y="7186"/>
                  <a:pt x="5511" y="7192"/>
                </a:cubicBezTo>
                <a:cubicBezTo>
                  <a:pt x="5542" y="7201"/>
                  <a:pt x="5562" y="7188"/>
                  <a:pt x="5593" y="7134"/>
                </a:cubicBezTo>
                <a:cubicBezTo>
                  <a:pt x="5625" y="7079"/>
                  <a:pt x="5653" y="7059"/>
                  <a:pt x="5712" y="7047"/>
                </a:cubicBezTo>
                <a:cubicBezTo>
                  <a:pt x="5757" y="7039"/>
                  <a:pt x="5837" y="6992"/>
                  <a:pt x="5906" y="6937"/>
                </a:cubicBezTo>
                <a:cubicBezTo>
                  <a:pt x="6028" y="6840"/>
                  <a:pt x="6031" y="6840"/>
                  <a:pt x="6109" y="6804"/>
                </a:cubicBezTo>
                <a:cubicBezTo>
                  <a:pt x="6135" y="6792"/>
                  <a:pt x="6167" y="6772"/>
                  <a:pt x="6183" y="6762"/>
                </a:cubicBezTo>
                <a:cubicBezTo>
                  <a:pt x="6302" y="6687"/>
                  <a:pt x="6338" y="6687"/>
                  <a:pt x="6523" y="6750"/>
                </a:cubicBezTo>
                <a:cubicBezTo>
                  <a:pt x="6570" y="6766"/>
                  <a:pt x="6631" y="6779"/>
                  <a:pt x="6656" y="6778"/>
                </a:cubicBezTo>
                <a:cubicBezTo>
                  <a:pt x="6761" y="6776"/>
                  <a:pt x="6852" y="6794"/>
                  <a:pt x="6859" y="6821"/>
                </a:cubicBezTo>
                <a:cubicBezTo>
                  <a:pt x="6868" y="6848"/>
                  <a:pt x="6805" y="6994"/>
                  <a:pt x="6758" y="7057"/>
                </a:cubicBezTo>
                <a:cubicBezTo>
                  <a:pt x="6725" y="7100"/>
                  <a:pt x="6586" y="7389"/>
                  <a:pt x="6547" y="7494"/>
                </a:cubicBezTo>
                <a:cubicBezTo>
                  <a:pt x="6529" y="7540"/>
                  <a:pt x="6494" y="7625"/>
                  <a:pt x="6466" y="7683"/>
                </a:cubicBezTo>
                <a:cubicBezTo>
                  <a:pt x="6417" y="7787"/>
                  <a:pt x="6414" y="7789"/>
                  <a:pt x="6323" y="7791"/>
                </a:cubicBezTo>
                <a:cubicBezTo>
                  <a:pt x="6213" y="7792"/>
                  <a:pt x="6113" y="7835"/>
                  <a:pt x="6060" y="7903"/>
                </a:cubicBezTo>
                <a:cubicBezTo>
                  <a:pt x="6026" y="7947"/>
                  <a:pt x="6003" y="7951"/>
                  <a:pt x="5788" y="7961"/>
                </a:cubicBezTo>
                <a:cubicBezTo>
                  <a:pt x="5658" y="7967"/>
                  <a:pt x="5550" y="7982"/>
                  <a:pt x="5547" y="7992"/>
                </a:cubicBezTo>
                <a:cubicBezTo>
                  <a:pt x="5544" y="8001"/>
                  <a:pt x="5529" y="8026"/>
                  <a:pt x="5515" y="8048"/>
                </a:cubicBezTo>
                <a:cubicBezTo>
                  <a:pt x="5490" y="8087"/>
                  <a:pt x="5488" y="8087"/>
                  <a:pt x="5450" y="8048"/>
                </a:cubicBezTo>
                <a:cubicBezTo>
                  <a:pt x="5411" y="8009"/>
                  <a:pt x="5410" y="8009"/>
                  <a:pt x="5376" y="8057"/>
                </a:cubicBezTo>
                <a:lnTo>
                  <a:pt x="5340" y="8106"/>
                </a:lnTo>
                <a:lnTo>
                  <a:pt x="5302" y="8062"/>
                </a:lnTo>
                <a:cubicBezTo>
                  <a:pt x="5280" y="8037"/>
                  <a:pt x="5259" y="8026"/>
                  <a:pt x="5255" y="8038"/>
                </a:cubicBezTo>
                <a:cubicBezTo>
                  <a:pt x="5245" y="8073"/>
                  <a:pt x="5114" y="8118"/>
                  <a:pt x="5092" y="8094"/>
                </a:cubicBezTo>
                <a:cubicBezTo>
                  <a:pt x="5066" y="8065"/>
                  <a:pt x="4862" y="8136"/>
                  <a:pt x="4862" y="8174"/>
                </a:cubicBezTo>
                <a:cubicBezTo>
                  <a:pt x="4862" y="8216"/>
                  <a:pt x="4826" y="8237"/>
                  <a:pt x="4801" y="8209"/>
                </a:cubicBezTo>
                <a:cubicBezTo>
                  <a:pt x="4751" y="8153"/>
                  <a:pt x="4537" y="8198"/>
                  <a:pt x="4475" y="8279"/>
                </a:cubicBezTo>
                <a:cubicBezTo>
                  <a:pt x="4465" y="8293"/>
                  <a:pt x="4418" y="8321"/>
                  <a:pt x="4372" y="8342"/>
                </a:cubicBezTo>
                <a:cubicBezTo>
                  <a:pt x="4325" y="8363"/>
                  <a:pt x="4267" y="8391"/>
                  <a:pt x="4245" y="8403"/>
                </a:cubicBezTo>
                <a:cubicBezTo>
                  <a:pt x="4223" y="8415"/>
                  <a:pt x="4196" y="8417"/>
                  <a:pt x="4186" y="8410"/>
                </a:cubicBezTo>
                <a:cubicBezTo>
                  <a:pt x="4175" y="8403"/>
                  <a:pt x="4162" y="8404"/>
                  <a:pt x="4156" y="8415"/>
                </a:cubicBezTo>
                <a:cubicBezTo>
                  <a:pt x="4150" y="8425"/>
                  <a:pt x="4110" y="8426"/>
                  <a:pt x="4065" y="8417"/>
                </a:cubicBezTo>
                <a:cubicBezTo>
                  <a:pt x="4021" y="8408"/>
                  <a:pt x="3971" y="8407"/>
                  <a:pt x="3955" y="8417"/>
                </a:cubicBezTo>
                <a:cubicBezTo>
                  <a:pt x="3939" y="8427"/>
                  <a:pt x="3895" y="8433"/>
                  <a:pt x="3856" y="8431"/>
                </a:cubicBezTo>
                <a:cubicBezTo>
                  <a:pt x="3816" y="8429"/>
                  <a:pt x="3774" y="8439"/>
                  <a:pt x="3763" y="8454"/>
                </a:cubicBezTo>
                <a:cubicBezTo>
                  <a:pt x="3748" y="8474"/>
                  <a:pt x="3737" y="8476"/>
                  <a:pt x="3719" y="8459"/>
                </a:cubicBezTo>
                <a:cubicBezTo>
                  <a:pt x="3705" y="8446"/>
                  <a:pt x="3682" y="8443"/>
                  <a:pt x="3670" y="8452"/>
                </a:cubicBezTo>
                <a:cubicBezTo>
                  <a:pt x="3658" y="8461"/>
                  <a:pt x="3613" y="8465"/>
                  <a:pt x="3571" y="8464"/>
                </a:cubicBezTo>
                <a:cubicBezTo>
                  <a:pt x="3469" y="8460"/>
                  <a:pt x="3151" y="8530"/>
                  <a:pt x="3146" y="8557"/>
                </a:cubicBezTo>
                <a:cubicBezTo>
                  <a:pt x="3144" y="8569"/>
                  <a:pt x="3127" y="8574"/>
                  <a:pt x="3110" y="8569"/>
                </a:cubicBezTo>
                <a:cubicBezTo>
                  <a:pt x="3092" y="8564"/>
                  <a:pt x="3020" y="8561"/>
                  <a:pt x="2949" y="8562"/>
                </a:cubicBezTo>
                <a:cubicBezTo>
                  <a:pt x="2820" y="8564"/>
                  <a:pt x="2702" y="8615"/>
                  <a:pt x="2666" y="8686"/>
                </a:cubicBezTo>
                <a:cubicBezTo>
                  <a:pt x="2658" y="8702"/>
                  <a:pt x="2625" y="8716"/>
                  <a:pt x="2594" y="8716"/>
                </a:cubicBezTo>
                <a:cubicBezTo>
                  <a:pt x="2563" y="8716"/>
                  <a:pt x="2523" y="8724"/>
                  <a:pt x="2505" y="8735"/>
                </a:cubicBezTo>
                <a:cubicBezTo>
                  <a:pt x="2484" y="8748"/>
                  <a:pt x="2440" y="8741"/>
                  <a:pt x="2370" y="8714"/>
                </a:cubicBezTo>
                <a:cubicBezTo>
                  <a:pt x="2305" y="8688"/>
                  <a:pt x="2246" y="8678"/>
                  <a:pt x="2207" y="8686"/>
                </a:cubicBezTo>
                <a:cubicBezTo>
                  <a:pt x="2169" y="8694"/>
                  <a:pt x="2124" y="8687"/>
                  <a:pt x="2085" y="8665"/>
                </a:cubicBezTo>
                <a:cubicBezTo>
                  <a:pt x="2051" y="8646"/>
                  <a:pt x="2009" y="8635"/>
                  <a:pt x="1990" y="8641"/>
                </a:cubicBezTo>
                <a:cubicBezTo>
                  <a:pt x="1968" y="8649"/>
                  <a:pt x="1950" y="8642"/>
                  <a:pt x="1943" y="8620"/>
                </a:cubicBezTo>
                <a:cubicBezTo>
                  <a:pt x="1934" y="8594"/>
                  <a:pt x="1909" y="8589"/>
                  <a:pt x="1821" y="8595"/>
                </a:cubicBezTo>
                <a:cubicBezTo>
                  <a:pt x="1760" y="8599"/>
                  <a:pt x="1704" y="8594"/>
                  <a:pt x="1696" y="8585"/>
                </a:cubicBezTo>
                <a:cubicBezTo>
                  <a:pt x="1649" y="8536"/>
                  <a:pt x="1202" y="8506"/>
                  <a:pt x="1060" y="8543"/>
                </a:cubicBezTo>
                <a:cubicBezTo>
                  <a:pt x="980" y="8564"/>
                  <a:pt x="917" y="8544"/>
                  <a:pt x="848" y="8475"/>
                </a:cubicBezTo>
                <a:cubicBezTo>
                  <a:pt x="791" y="8419"/>
                  <a:pt x="619" y="8373"/>
                  <a:pt x="529" y="8389"/>
                </a:cubicBezTo>
                <a:cubicBezTo>
                  <a:pt x="481" y="8398"/>
                  <a:pt x="427" y="8429"/>
                  <a:pt x="381" y="8475"/>
                </a:cubicBezTo>
                <a:cubicBezTo>
                  <a:pt x="311" y="8547"/>
                  <a:pt x="306" y="8548"/>
                  <a:pt x="197" y="8534"/>
                </a:cubicBezTo>
                <a:cubicBezTo>
                  <a:pt x="108" y="8522"/>
                  <a:pt x="74" y="8528"/>
                  <a:pt x="35" y="8557"/>
                </a:cubicBezTo>
                <a:cubicBezTo>
                  <a:pt x="-7" y="8588"/>
                  <a:pt x="-9" y="8596"/>
                  <a:pt x="16" y="8611"/>
                </a:cubicBezTo>
                <a:cubicBezTo>
                  <a:pt x="56" y="8636"/>
                  <a:pt x="156" y="8640"/>
                  <a:pt x="240" y="8620"/>
                </a:cubicBezTo>
                <a:cubicBezTo>
                  <a:pt x="307" y="8604"/>
                  <a:pt x="313" y="8609"/>
                  <a:pt x="373" y="8705"/>
                </a:cubicBezTo>
                <a:cubicBezTo>
                  <a:pt x="412" y="8766"/>
                  <a:pt x="443" y="8798"/>
                  <a:pt x="459" y="8791"/>
                </a:cubicBezTo>
                <a:cubicBezTo>
                  <a:pt x="486" y="8780"/>
                  <a:pt x="671" y="8921"/>
                  <a:pt x="671" y="8952"/>
                </a:cubicBezTo>
                <a:cubicBezTo>
                  <a:pt x="671" y="8975"/>
                  <a:pt x="820" y="9055"/>
                  <a:pt x="863" y="9055"/>
                </a:cubicBezTo>
                <a:cubicBezTo>
                  <a:pt x="882" y="9055"/>
                  <a:pt x="922" y="9074"/>
                  <a:pt x="950" y="9097"/>
                </a:cubicBezTo>
                <a:cubicBezTo>
                  <a:pt x="1010" y="9147"/>
                  <a:pt x="1255" y="9225"/>
                  <a:pt x="1356" y="9226"/>
                </a:cubicBezTo>
                <a:cubicBezTo>
                  <a:pt x="1395" y="9226"/>
                  <a:pt x="1509" y="9240"/>
                  <a:pt x="1609" y="9258"/>
                </a:cubicBezTo>
                <a:cubicBezTo>
                  <a:pt x="1806" y="9294"/>
                  <a:pt x="2134" y="9301"/>
                  <a:pt x="2488" y="9277"/>
                </a:cubicBezTo>
                <a:cubicBezTo>
                  <a:pt x="2642" y="9267"/>
                  <a:pt x="2718" y="9270"/>
                  <a:pt x="2736" y="9287"/>
                </a:cubicBezTo>
                <a:cubicBezTo>
                  <a:pt x="2774" y="9322"/>
                  <a:pt x="2929" y="9338"/>
                  <a:pt x="2975" y="9310"/>
                </a:cubicBezTo>
                <a:cubicBezTo>
                  <a:pt x="2997" y="9297"/>
                  <a:pt x="3055" y="9287"/>
                  <a:pt x="3104" y="9287"/>
                </a:cubicBezTo>
                <a:cubicBezTo>
                  <a:pt x="3152" y="9287"/>
                  <a:pt x="3201" y="9277"/>
                  <a:pt x="3213" y="9265"/>
                </a:cubicBezTo>
                <a:cubicBezTo>
                  <a:pt x="3228" y="9252"/>
                  <a:pt x="3239" y="9253"/>
                  <a:pt x="3247" y="9268"/>
                </a:cubicBezTo>
                <a:cubicBezTo>
                  <a:pt x="3256" y="9283"/>
                  <a:pt x="3270" y="9283"/>
                  <a:pt x="3296" y="9268"/>
                </a:cubicBezTo>
                <a:cubicBezTo>
                  <a:pt x="3316" y="9256"/>
                  <a:pt x="3334" y="9252"/>
                  <a:pt x="3334" y="9258"/>
                </a:cubicBezTo>
                <a:cubicBezTo>
                  <a:pt x="3334" y="9265"/>
                  <a:pt x="3343" y="9265"/>
                  <a:pt x="3355" y="9256"/>
                </a:cubicBezTo>
                <a:cubicBezTo>
                  <a:pt x="3378" y="9240"/>
                  <a:pt x="3433" y="9231"/>
                  <a:pt x="3583" y="9219"/>
                </a:cubicBezTo>
                <a:cubicBezTo>
                  <a:pt x="3633" y="9215"/>
                  <a:pt x="3678" y="9206"/>
                  <a:pt x="3685" y="9198"/>
                </a:cubicBezTo>
                <a:cubicBezTo>
                  <a:pt x="3692" y="9190"/>
                  <a:pt x="3753" y="9184"/>
                  <a:pt x="3820" y="9184"/>
                </a:cubicBezTo>
                <a:cubicBezTo>
                  <a:pt x="3972" y="9184"/>
                  <a:pt x="4285" y="9087"/>
                  <a:pt x="4444" y="8992"/>
                </a:cubicBezTo>
                <a:cubicBezTo>
                  <a:pt x="4522" y="8945"/>
                  <a:pt x="4598" y="8938"/>
                  <a:pt x="4632" y="8976"/>
                </a:cubicBezTo>
                <a:cubicBezTo>
                  <a:pt x="4644" y="8990"/>
                  <a:pt x="4655" y="8995"/>
                  <a:pt x="4655" y="8987"/>
                </a:cubicBezTo>
                <a:cubicBezTo>
                  <a:pt x="4655" y="8980"/>
                  <a:pt x="4679" y="8982"/>
                  <a:pt x="4710" y="8992"/>
                </a:cubicBezTo>
                <a:cubicBezTo>
                  <a:pt x="4750" y="9005"/>
                  <a:pt x="4773" y="9001"/>
                  <a:pt x="4788" y="8980"/>
                </a:cubicBezTo>
                <a:cubicBezTo>
                  <a:pt x="4802" y="8962"/>
                  <a:pt x="4828" y="8956"/>
                  <a:pt x="4864" y="8964"/>
                </a:cubicBezTo>
                <a:cubicBezTo>
                  <a:pt x="4917" y="8976"/>
                  <a:pt x="5098" y="8929"/>
                  <a:pt x="5171" y="8884"/>
                </a:cubicBezTo>
                <a:cubicBezTo>
                  <a:pt x="5189" y="8873"/>
                  <a:pt x="5211" y="8868"/>
                  <a:pt x="5221" y="8875"/>
                </a:cubicBezTo>
                <a:cubicBezTo>
                  <a:pt x="5231" y="8882"/>
                  <a:pt x="5288" y="8865"/>
                  <a:pt x="5348" y="8835"/>
                </a:cubicBezTo>
                <a:cubicBezTo>
                  <a:pt x="5460" y="8780"/>
                  <a:pt x="5681" y="8704"/>
                  <a:pt x="5686" y="8719"/>
                </a:cubicBezTo>
                <a:cubicBezTo>
                  <a:pt x="5688" y="8723"/>
                  <a:pt x="5706" y="8709"/>
                  <a:pt x="5726" y="8688"/>
                </a:cubicBezTo>
                <a:cubicBezTo>
                  <a:pt x="5747" y="8668"/>
                  <a:pt x="5768" y="8656"/>
                  <a:pt x="5773" y="8662"/>
                </a:cubicBezTo>
                <a:cubicBezTo>
                  <a:pt x="5778" y="8669"/>
                  <a:pt x="5836" y="8639"/>
                  <a:pt x="5902" y="8597"/>
                </a:cubicBezTo>
                <a:cubicBezTo>
                  <a:pt x="6027" y="8517"/>
                  <a:pt x="6094" y="8511"/>
                  <a:pt x="6105" y="8574"/>
                </a:cubicBezTo>
                <a:cubicBezTo>
                  <a:pt x="6108" y="8594"/>
                  <a:pt x="6070" y="8756"/>
                  <a:pt x="6018" y="8934"/>
                </a:cubicBezTo>
                <a:cubicBezTo>
                  <a:pt x="5967" y="9112"/>
                  <a:pt x="5893" y="9386"/>
                  <a:pt x="5855" y="9544"/>
                </a:cubicBezTo>
                <a:cubicBezTo>
                  <a:pt x="5818" y="9701"/>
                  <a:pt x="5775" y="9845"/>
                  <a:pt x="5760" y="9862"/>
                </a:cubicBezTo>
                <a:cubicBezTo>
                  <a:pt x="5745" y="9878"/>
                  <a:pt x="5704" y="9893"/>
                  <a:pt x="5669" y="9892"/>
                </a:cubicBezTo>
                <a:cubicBezTo>
                  <a:pt x="5257" y="9884"/>
                  <a:pt x="5232" y="9883"/>
                  <a:pt x="5080" y="9908"/>
                </a:cubicBezTo>
                <a:cubicBezTo>
                  <a:pt x="4921" y="9934"/>
                  <a:pt x="4805" y="9968"/>
                  <a:pt x="4769" y="9999"/>
                </a:cubicBezTo>
                <a:cubicBezTo>
                  <a:pt x="4754" y="10012"/>
                  <a:pt x="4729" y="10021"/>
                  <a:pt x="4712" y="10018"/>
                </a:cubicBezTo>
                <a:cubicBezTo>
                  <a:pt x="4695" y="10015"/>
                  <a:pt x="4635" y="10035"/>
                  <a:pt x="4579" y="10065"/>
                </a:cubicBezTo>
                <a:cubicBezTo>
                  <a:pt x="4523" y="10094"/>
                  <a:pt x="4461" y="10119"/>
                  <a:pt x="4444" y="10119"/>
                </a:cubicBezTo>
                <a:cubicBezTo>
                  <a:pt x="4412" y="10119"/>
                  <a:pt x="4298" y="10188"/>
                  <a:pt x="4152" y="10296"/>
                </a:cubicBezTo>
                <a:cubicBezTo>
                  <a:pt x="4110" y="10327"/>
                  <a:pt x="4051" y="10357"/>
                  <a:pt x="4021" y="10362"/>
                </a:cubicBezTo>
                <a:cubicBezTo>
                  <a:pt x="3956" y="10371"/>
                  <a:pt x="3747" y="10456"/>
                  <a:pt x="3721" y="10483"/>
                </a:cubicBezTo>
                <a:cubicBezTo>
                  <a:pt x="3711" y="10494"/>
                  <a:pt x="3691" y="10502"/>
                  <a:pt x="3676" y="10502"/>
                </a:cubicBezTo>
                <a:cubicBezTo>
                  <a:pt x="3662" y="10502"/>
                  <a:pt x="3607" y="10533"/>
                  <a:pt x="3554" y="10572"/>
                </a:cubicBezTo>
                <a:cubicBezTo>
                  <a:pt x="3500" y="10611"/>
                  <a:pt x="3419" y="10670"/>
                  <a:pt x="3372" y="10703"/>
                </a:cubicBezTo>
                <a:cubicBezTo>
                  <a:pt x="3028" y="10946"/>
                  <a:pt x="2467" y="11476"/>
                  <a:pt x="2410" y="11610"/>
                </a:cubicBezTo>
                <a:cubicBezTo>
                  <a:pt x="2394" y="11649"/>
                  <a:pt x="2344" y="11705"/>
                  <a:pt x="2300" y="11738"/>
                </a:cubicBezTo>
                <a:cubicBezTo>
                  <a:pt x="2119" y="11876"/>
                  <a:pt x="1882" y="12161"/>
                  <a:pt x="1757" y="12391"/>
                </a:cubicBezTo>
                <a:cubicBezTo>
                  <a:pt x="1747" y="12410"/>
                  <a:pt x="1708" y="12472"/>
                  <a:pt x="1671" y="12531"/>
                </a:cubicBezTo>
                <a:cubicBezTo>
                  <a:pt x="1634" y="12589"/>
                  <a:pt x="1583" y="12685"/>
                  <a:pt x="1559" y="12744"/>
                </a:cubicBezTo>
                <a:cubicBezTo>
                  <a:pt x="1534" y="12802"/>
                  <a:pt x="1503" y="12864"/>
                  <a:pt x="1491" y="12881"/>
                </a:cubicBezTo>
                <a:cubicBezTo>
                  <a:pt x="1467" y="12916"/>
                  <a:pt x="1419" y="13090"/>
                  <a:pt x="1389" y="13244"/>
                </a:cubicBezTo>
                <a:cubicBezTo>
                  <a:pt x="1379" y="13297"/>
                  <a:pt x="1359" y="13371"/>
                  <a:pt x="1343" y="13405"/>
                </a:cubicBezTo>
                <a:cubicBezTo>
                  <a:pt x="1327" y="13439"/>
                  <a:pt x="1313" y="13517"/>
                  <a:pt x="1313" y="13578"/>
                </a:cubicBezTo>
                <a:cubicBezTo>
                  <a:pt x="1313" y="13716"/>
                  <a:pt x="1416" y="13949"/>
                  <a:pt x="1533" y="14081"/>
                </a:cubicBezTo>
                <a:cubicBezTo>
                  <a:pt x="1639" y="14199"/>
                  <a:pt x="1647" y="14251"/>
                  <a:pt x="1571" y="14312"/>
                </a:cubicBezTo>
                <a:cubicBezTo>
                  <a:pt x="1538" y="14338"/>
                  <a:pt x="1507" y="14355"/>
                  <a:pt x="1501" y="14349"/>
                </a:cubicBezTo>
                <a:cubicBezTo>
                  <a:pt x="1496" y="14344"/>
                  <a:pt x="1490" y="14355"/>
                  <a:pt x="1487" y="14375"/>
                </a:cubicBezTo>
                <a:cubicBezTo>
                  <a:pt x="1483" y="14397"/>
                  <a:pt x="1493" y="14412"/>
                  <a:pt x="1510" y="14412"/>
                </a:cubicBezTo>
                <a:cubicBezTo>
                  <a:pt x="1561" y="14412"/>
                  <a:pt x="1635" y="14372"/>
                  <a:pt x="1635" y="14345"/>
                </a:cubicBezTo>
                <a:cubicBezTo>
                  <a:pt x="1635" y="14302"/>
                  <a:pt x="1750" y="14208"/>
                  <a:pt x="1850" y="14169"/>
                </a:cubicBezTo>
                <a:cubicBezTo>
                  <a:pt x="1976" y="14121"/>
                  <a:pt x="2042" y="14075"/>
                  <a:pt x="2066" y="14017"/>
                </a:cubicBezTo>
                <a:cubicBezTo>
                  <a:pt x="2077" y="13991"/>
                  <a:pt x="2106" y="13952"/>
                  <a:pt x="2131" y="13933"/>
                </a:cubicBezTo>
                <a:cubicBezTo>
                  <a:pt x="2202" y="13881"/>
                  <a:pt x="2207" y="13841"/>
                  <a:pt x="2148" y="13779"/>
                </a:cubicBezTo>
                <a:cubicBezTo>
                  <a:pt x="2119" y="13749"/>
                  <a:pt x="2090" y="13724"/>
                  <a:pt x="2081" y="13728"/>
                </a:cubicBezTo>
                <a:cubicBezTo>
                  <a:pt x="2052" y="13738"/>
                  <a:pt x="1996" y="13667"/>
                  <a:pt x="1983" y="13604"/>
                </a:cubicBezTo>
                <a:cubicBezTo>
                  <a:pt x="1970" y="13534"/>
                  <a:pt x="2039" y="13347"/>
                  <a:pt x="2125" y="13223"/>
                </a:cubicBezTo>
                <a:cubicBezTo>
                  <a:pt x="2153" y="13182"/>
                  <a:pt x="2187" y="13113"/>
                  <a:pt x="2199" y="13071"/>
                </a:cubicBezTo>
                <a:cubicBezTo>
                  <a:pt x="2211" y="13029"/>
                  <a:pt x="2250" y="12957"/>
                  <a:pt x="2286" y="12910"/>
                </a:cubicBezTo>
                <a:cubicBezTo>
                  <a:pt x="2322" y="12862"/>
                  <a:pt x="2351" y="12815"/>
                  <a:pt x="2351" y="12807"/>
                </a:cubicBezTo>
                <a:cubicBezTo>
                  <a:pt x="2351" y="12799"/>
                  <a:pt x="2369" y="12766"/>
                  <a:pt x="2389" y="12734"/>
                </a:cubicBezTo>
                <a:cubicBezTo>
                  <a:pt x="2409" y="12702"/>
                  <a:pt x="2459" y="12599"/>
                  <a:pt x="2501" y="12505"/>
                </a:cubicBezTo>
                <a:cubicBezTo>
                  <a:pt x="2574" y="12341"/>
                  <a:pt x="2702" y="12180"/>
                  <a:pt x="2759" y="12180"/>
                </a:cubicBezTo>
                <a:cubicBezTo>
                  <a:pt x="2772" y="12180"/>
                  <a:pt x="2785" y="12162"/>
                  <a:pt x="2791" y="12138"/>
                </a:cubicBezTo>
                <a:cubicBezTo>
                  <a:pt x="2801" y="12094"/>
                  <a:pt x="2851" y="12081"/>
                  <a:pt x="2871" y="12117"/>
                </a:cubicBezTo>
                <a:cubicBezTo>
                  <a:pt x="2887" y="12146"/>
                  <a:pt x="2973" y="12121"/>
                  <a:pt x="3032" y="12070"/>
                </a:cubicBezTo>
                <a:cubicBezTo>
                  <a:pt x="3253" y="11881"/>
                  <a:pt x="3263" y="11876"/>
                  <a:pt x="3287" y="11914"/>
                </a:cubicBezTo>
                <a:cubicBezTo>
                  <a:pt x="3303" y="11938"/>
                  <a:pt x="3315" y="11941"/>
                  <a:pt x="3323" y="11925"/>
                </a:cubicBezTo>
                <a:cubicBezTo>
                  <a:pt x="3330" y="11913"/>
                  <a:pt x="3327" y="11888"/>
                  <a:pt x="3315" y="11872"/>
                </a:cubicBezTo>
                <a:cubicBezTo>
                  <a:pt x="3297" y="11847"/>
                  <a:pt x="3304" y="11837"/>
                  <a:pt x="3355" y="11813"/>
                </a:cubicBezTo>
                <a:cubicBezTo>
                  <a:pt x="3390" y="11797"/>
                  <a:pt x="3444" y="11759"/>
                  <a:pt x="3476" y="11729"/>
                </a:cubicBezTo>
                <a:cubicBezTo>
                  <a:pt x="3507" y="11699"/>
                  <a:pt x="3568" y="11654"/>
                  <a:pt x="3611" y="11629"/>
                </a:cubicBezTo>
                <a:cubicBezTo>
                  <a:pt x="3654" y="11603"/>
                  <a:pt x="3698" y="11570"/>
                  <a:pt x="3710" y="11554"/>
                </a:cubicBezTo>
                <a:cubicBezTo>
                  <a:pt x="3722" y="11538"/>
                  <a:pt x="3787" y="11480"/>
                  <a:pt x="3854" y="11425"/>
                </a:cubicBezTo>
                <a:cubicBezTo>
                  <a:pt x="3920" y="11370"/>
                  <a:pt x="3979" y="11309"/>
                  <a:pt x="3985" y="11290"/>
                </a:cubicBezTo>
                <a:cubicBezTo>
                  <a:pt x="3990" y="11270"/>
                  <a:pt x="4036" y="11207"/>
                  <a:pt x="4088" y="11149"/>
                </a:cubicBezTo>
                <a:lnTo>
                  <a:pt x="4184" y="11044"/>
                </a:lnTo>
                <a:lnTo>
                  <a:pt x="4321" y="11047"/>
                </a:lnTo>
                <a:cubicBezTo>
                  <a:pt x="4396" y="11048"/>
                  <a:pt x="4499" y="11051"/>
                  <a:pt x="4551" y="11054"/>
                </a:cubicBezTo>
                <a:cubicBezTo>
                  <a:pt x="4687" y="11059"/>
                  <a:pt x="4705" y="11057"/>
                  <a:pt x="4866" y="11000"/>
                </a:cubicBezTo>
                <a:cubicBezTo>
                  <a:pt x="4946" y="10972"/>
                  <a:pt x="5057" y="10936"/>
                  <a:pt x="5111" y="10923"/>
                </a:cubicBezTo>
                <a:cubicBezTo>
                  <a:pt x="5210" y="10899"/>
                  <a:pt x="5230" y="10890"/>
                  <a:pt x="5464" y="10759"/>
                </a:cubicBezTo>
                <a:cubicBezTo>
                  <a:pt x="5531" y="10722"/>
                  <a:pt x="5592" y="10699"/>
                  <a:pt x="5600" y="10708"/>
                </a:cubicBezTo>
                <a:cubicBezTo>
                  <a:pt x="5607" y="10717"/>
                  <a:pt x="5607" y="10801"/>
                  <a:pt x="5598" y="10895"/>
                </a:cubicBezTo>
                <a:cubicBezTo>
                  <a:pt x="5588" y="10988"/>
                  <a:pt x="5568" y="11220"/>
                  <a:pt x="5553" y="11409"/>
                </a:cubicBezTo>
                <a:cubicBezTo>
                  <a:pt x="5539" y="11598"/>
                  <a:pt x="5522" y="11762"/>
                  <a:pt x="5515" y="11774"/>
                </a:cubicBezTo>
                <a:cubicBezTo>
                  <a:pt x="5509" y="11785"/>
                  <a:pt x="5477" y="11800"/>
                  <a:pt x="5443" y="11809"/>
                </a:cubicBezTo>
                <a:cubicBezTo>
                  <a:pt x="5410" y="11817"/>
                  <a:pt x="5359" y="11837"/>
                  <a:pt x="5331" y="11853"/>
                </a:cubicBezTo>
                <a:cubicBezTo>
                  <a:pt x="5303" y="11869"/>
                  <a:pt x="5251" y="11887"/>
                  <a:pt x="5217" y="11890"/>
                </a:cubicBezTo>
                <a:cubicBezTo>
                  <a:pt x="5172" y="11895"/>
                  <a:pt x="5156" y="11905"/>
                  <a:pt x="5160" y="11930"/>
                </a:cubicBezTo>
                <a:cubicBezTo>
                  <a:pt x="5167" y="11976"/>
                  <a:pt x="5131" y="12000"/>
                  <a:pt x="5099" y="11970"/>
                </a:cubicBezTo>
                <a:cubicBezTo>
                  <a:pt x="5081" y="11953"/>
                  <a:pt x="5064" y="11950"/>
                  <a:pt x="5040" y="11965"/>
                </a:cubicBezTo>
                <a:cubicBezTo>
                  <a:pt x="5021" y="11977"/>
                  <a:pt x="4954" y="12014"/>
                  <a:pt x="4892" y="12045"/>
                </a:cubicBezTo>
                <a:cubicBezTo>
                  <a:pt x="4829" y="12075"/>
                  <a:pt x="4752" y="12111"/>
                  <a:pt x="4720" y="12126"/>
                </a:cubicBezTo>
                <a:cubicBezTo>
                  <a:pt x="4689" y="12142"/>
                  <a:pt x="4643" y="12162"/>
                  <a:pt x="4617" y="12171"/>
                </a:cubicBezTo>
                <a:cubicBezTo>
                  <a:pt x="4591" y="12179"/>
                  <a:pt x="4541" y="12209"/>
                  <a:pt x="4505" y="12236"/>
                </a:cubicBezTo>
                <a:cubicBezTo>
                  <a:pt x="4469" y="12264"/>
                  <a:pt x="4432" y="12288"/>
                  <a:pt x="4425" y="12288"/>
                </a:cubicBezTo>
                <a:cubicBezTo>
                  <a:pt x="4417" y="12288"/>
                  <a:pt x="4362" y="12324"/>
                  <a:pt x="4302" y="12370"/>
                </a:cubicBezTo>
                <a:cubicBezTo>
                  <a:pt x="4083" y="12534"/>
                  <a:pt x="3979" y="12606"/>
                  <a:pt x="3962" y="12606"/>
                </a:cubicBezTo>
                <a:cubicBezTo>
                  <a:pt x="3926" y="12606"/>
                  <a:pt x="3786" y="12789"/>
                  <a:pt x="3786" y="12835"/>
                </a:cubicBezTo>
                <a:cubicBezTo>
                  <a:pt x="3786" y="12870"/>
                  <a:pt x="3738" y="12917"/>
                  <a:pt x="3583" y="13033"/>
                </a:cubicBezTo>
                <a:cubicBezTo>
                  <a:pt x="3472" y="13117"/>
                  <a:pt x="3305" y="13260"/>
                  <a:pt x="3211" y="13349"/>
                </a:cubicBezTo>
                <a:cubicBezTo>
                  <a:pt x="3009" y="13542"/>
                  <a:pt x="2393" y="14226"/>
                  <a:pt x="2275" y="14391"/>
                </a:cubicBezTo>
                <a:cubicBezTo>
                  <a:pt x="2229" y="14456"/>
                  <a:pt x="2148" y="14565"/>
                  <a:pt x="2093" y="14635"/>
                </a:cubicBezTo>
                <a:cubicBezTo>
                  <a:pt x="2038" y="14704"/>
                  <a:pt x="1992" y="14772"/>
                  <a:pt x="1992" y="14786"/>
                </a:cubicBezTo>
                <a:cubicBezTo>
                  <a:pt x="1992" y="14800"/>
                  <a:pt x="1977" y="14833"/>
                  <a:pt x="1958" y="14861"/>
                </a:cubicBezTo>
                <a:cubicBezTo>
                  <a:pt x="1939" y="14889"/>
                  <a:pt x="1913" y="14944"/>
                  <a:pt x="1901" y="14983"/>
                </a:cubicBezTo>
                <a:cubicBezTo>
                  <a:pt x="1889" y="15021"/>
                  <a:pt x="1821" y="15126"/>
                  <a:pt x="1749" y="15217"/>
                </a:cubicBezTo>
                <a:cubicBezTo>
                  <a:pt x="1608" y="15392"/>
                  <a:pt x="1398" y="15714"/>
                  <a:pt x="1320" y="15876"/>
                </a:cubicBezTo>
                <a:cubicBezTo>
                  <a:pt x="1294" y="15930"/>
                  <a:pt x="1239" y="16042"/>
                  <a:pt x="1197" y="16123"/>
                </a:cubicBezTo>
                <a:cubicBezTo>
                  <a:pt x="1049" y="16416"/>
                  <a:pt x="807" y="16972"/>
                  <a:pt x="768" y="17110"/>
                </a:cubicBezTo>
                <a:cubicBezTo>
                  <a:pt x="757" y="17150"/>
                  <a:pt x="747" y="17228"/>
                  <a:pt x="747" y="17283"/>
                </a:cubicBezTo>
                <a:cubicBezTo>
                  <a:pt x="747" y="17357"/>
                  <a:pt x="736" y="17393"/>
                  <a:pt x="707" y="17423"/>
                </a:cubicBezTo>
                <a:cubicBezTo>
                  <a:pt x="641" y="17490"/>
                  <a:pt x="602" y="17602"/>
                  <a:pt x="578" y="17792"/>
                </a:cubicBezTo>
                <a:cubicBezTo>
                  <a:pt x="554" y="17978"/>
                  <a:pt x="551" y="18094"/>
                  <a:pt x="569" y="18162"/>
                </a:cubicBezTo>
                <a:cubicBezTo>
                  <a:pt x="575" y="18183"/>
                  <a:pt x="568" y="18213"/>
                  <a:pt x="555" y="18232"/>
                </a:cubicBezTo>
                <a:cubicBezTo>
                  <a:pt x="523" y="18274"/>
                  <a:pt x="518" y="18513"/>
                  <a:pt x="544" y="18657"/>
                </a:cubicBezTo>
                <a:cubicBezTo>
                  <a:pt x="559" y="18741"/>
                  <a:pt x="575" y="18772"/>
                  <a:pt x="616" y="18800"/>
                </a:cubicBezTo>
                <a:cubicBezTo>
                  <a:pt x="645" y="18819"/>
                  <a:pt x="674" y="18856"/>
                  <a:pt x="681" y="18882"/>
                </a:cubicBezTo>
                <a:cubicBezTo>
                  <a:pt x="689" y="18907"/>
                  <a:pt x="713" y="18954"/>
                  <a:pt x="734" y="18987"/>
                </a:cubicBezTo>
                <a:cubicBezTo>
                  <a:pt x="790" y="19072"/>
                  <a:pt x="889" y="19070"/>
                  <a:pt x="971" y="18980"/>
                </a:cubicBezTo>
                <a:cubicBezTo>
                  <a:pt x="1026" y="18919"/>
                  <a:pt x="1029" y="18909"/>
                  <a:pt x="1003" y="18877"/>
                </a:cubicBezTo>
                <a:cubicBezTo>
                  <a:pt x="965" y="18830"/>
                  <a:pt x="963" y="18832"/>
                  <a:pt x="1039" y="18725"/>
                </a:cubicBezTo>
                <a:lnTo>
                  <a:pt x="1104" y="18634"/>
                </a:lnTo>
                <a:lnTo>
                  <a:pt x="1066" y="18589"/>
                </a:lnTo>
                <a:cubicBezTo>
                  <a:pt x="1032" y="18549"/>
                  <a:pt x="1032" y="18532"/>
                  <a:pt x="1051" y="18430"/>
                </a:cubicBezTo>
                <a:cubicBezTo>
                  <a:pt x="1068" y="18344"/>
                  <a:pt x="1067" y="18307"/>
                  <a:pt x="1049" y="18269"/>
                </a:cubicBezTo>
                <a:cubicBezTo>
                  <a:pt x="1030" y="18229"/>
                  <a:pt x="1030" y="18205"/>
                  <a:pt x="1055" y="18134"/>
                </a:cubicBezTo>
                <a:cubicBezTo>
                  <a:pt x="1072" y="18086"/>
                  <a:pt x="1087" y="18014"/>
                  <a:pt x="1087" y="17972"/>
                </a:cubicBezTo>
                <a:cubicBezTo>
                  <a:pt x="1087" y="17869"/>
                  <a:pt x="1128" y="17784"/>
                  <a:pt x="1263" y="17622"/>
                </a:cubicBezTo>
                <a:cubicBezTo>
                  <a:pt x="1374" y="17488"/>
                  <a:pt x="1558" y="17182"/>
                  <a:pt x="1559" y="17129"/>
                </a:cubicBezTo>
                <a:cubicBezTo>
                  <a:pt x="1559" y="17084"/>
                  <a:pt x="1606" y="16957"/>
                  <a:pt x="1649" y="16878"/>
                </a:cubicBezTo>
                <a:cubicBezTo>
                  <a:pt x="1672" y="16838"/>
                  <a:pt x="1690" y="16793"/>
                  <a:pt x="1690" y="16780"/>
                </a:cubicBezTo>
                <a:cubicBezTo>
                  <a:pt x="1690" y="16767"/>
                  <a:pt x="1713" y="16722"/>
                  <a:pt x="1738" y="16680"/>
                </a:cubicBezTo>
                <a:cubicBezTo>
                  <a:pt x="1764" y="16637"/>
                  <a:pt x="1806" y="16537"/>
                  <a:pt x="1833" y="16458"/>
                </a:cubicBezTo>
                <a:cubicBezTo>
                  <a:pt x="1861" y="16379"/>
                  <a:pt x="1899" y="16276"/>
                  <a:pt x="1918" y="16229"/>
                </a:cubicBezTo>
                <a:cubicBezTo>
                  <a:pt x="1936" y="16181"/>
                  <a:pt x="1957" y="16116"/>
                  <a:pt x="1964" y="16081"/>
                </a:cubicBezTo>
                <a:cubicBezTo>
                  <a:pt x="2011" y="15855"/>
                  <a:pt x="2105" y="15679"/>
                  <a:pt x="2220" y="15600"/>
                </a:cubicBezTo>
                <a:cubicBezTo>
                  <a:pt x="2251" y="15578"/>
                  <a:pt x="2275" y="15548"/>
                  <a:pt x="2275" y="15532"/>
                </a:cubicBezTo>
                <a:cubicBezTo>
                  <a:pt x="2275" y="15495"/>
                  <a:pt x="2364" y="15425"/>
                  <a:pt x="2395" y="15439"/>
                </a:cubicBezTo>
                <a:cubicBezTo>
                  <a:pt x="2449" y="15462"/>
                  <a:pt x="2663" y="15269"/>
                  <a:pt x="2744" y="15125"/>
                </a:cubicBezTo>
                <a:cubicBezTo>
                  <a:pt x="2805" y="15017"/>
                  <a:pt x="2873" y="14933"/>
                  <a:pt x="3245" y="14494"/>
                </a:cubicBezTo>
                <a:cubicBezTo>
                  <a:pt x="3517" y="14174"/>
                  <a:pt x="3615" y="14038"/>
                  <a:pt x="3651" y="13933"/>
                </a:cubicBezTo>
                <a:cubicBezTo>
                  <a:pt x="3690" y="13819"/>
                  <a:pt x="3767" y="13688"/>
                  <a:pt x="3814" y="13660"/>
                </a:cubicBezTo>
                <a:cubicBezTo>
                  <a:pt x="3834" y="13647"/>
                  <a:pt x="3883" y="13611"/>
                  <a:pt x="3921" y="13578"/>
                </a:cubicBezTo>
                <a:cubicBezTo>
                  <a:pt x="3985" y="13524"/>
                  <a:pt x="4008" y="13518"/>
                  <a:pt x="4162" y="13513"/>
                </a:cubicBezTo>
                <a:cubicBezTo>
                  <a:pt x="4306" y="13508"/>
                  <a:pt x="4343" y="13498"/>
                  <a:pt x="4386" y="13459"/>
                </a:cubicBezTo>
                <a:cubicBezTo>
                  <a:pt x="4415" y="13433"/>
                  <a:pt x="4462" y="13395"/>
                  <a:pt x="4492" y="13375"/>
                </a:cubicBezTo>
                <a:cubicBezTo>
                  <a:pt x="4522" y="13355"/>
                  <a:pt x="4596" y="13285"/>
                  <a:pt x="4655" y="13218"/>
                </a:cubicBezTo>
                <a:cubicBezTo>
                  <a:pt x="4714" y="13151"/>
                  <a:pt x="4775" y="13094"/>
                  <a:pt x="4790" y="13094"/>
                </a:cubicBezTo>
                <a:cubicBezTo>
                  <a:pt x="4806" y="13094"/>
                  <a:pt x="4843" y="13066"/>
                  <a:pt x="4873" y="13031"/>
                </a:cubicBezTo>
                <a:cubicBezTo>
                  <a:pt x="4902" y="12996"/>
                  <a:pt x="4935" y="12968"/>
                  <a:pt x="4944" y="12968"/>
                </a:cubicBezTo>
                <a:cubicBezTo>
                  <a:pt x="4954" y="12968"/>
                  <a:pt x="5041" y="12906"/>
                  <a:pt x="5139" y="12830"/>
                </a:cubicBezTo>
                <a:cubicBezTo>
                  <a:pt x="5236" y="12754"/>
                  <a:pt x="5325" y="12690"/>
                  <a:pt x="5338" y="12690"/>
                </a:cubicBezTo>
                <a:cubicBezTo>
                  <a:pt x="5350" y="12690"/>
                  <a:pt x="5375" y="12674"/>
                  <a:pt x="5395" y="12655"/>
                </a:cubicBezTo>
                <a:cubicBezTo>
                  <a:pt x="5427" y="12622"/>
                  <a:pt x="5433" y="12622"/>
                  <a:pt x="5460" y="12652"/>
                </a:cubicBezTo>
                <a:cubicBezTo>
                  <a:pt x="5482" y="12677"/>
                  <a:pt x="5496" y="12775"/>
                  <a:pt x="5515" y="13024"/>
                </a:cubicBezTo>
                <a:cubicBezTo>
                  <a:pt x="5529" y="13209"/>
                  <a:pt x="5554" y="13484"/>
                  <a:pt x="5570" y="13636"/>
                </a:cubicBezTo>
                <a:cubicBezTo>
                  <a:pt x="5590" y="13821"/>
                  <a:pt x="5598" y="13978"/>
                  <a:pt x="5589" y="14106"/>
                </a:cubicBezTo>
                <a:cubicBezTo>
                  <a:pt x="5578" y="14268"/>
                  <a:pt x="5581" y="14302"/>
                  <a:pt x="5606" y="14326"/>
                </a:cubicBezTo>
                <a:cubicBezTo>
                  <a:pt x="5623" y="14341"/>
                  <a:pt x="5631" y="14362"/>
                  <a:pt x="5625" y="14373"/>
                </a:cubicBezTo>
                <a:cubicBezTo>
                  <a:pt x="5606" y="14407"/>
                  <a:pt x="5634" y="14487"/>
                  <a:pt x="5695" y="14574"/>
                </a:cubicBezTo>
                <a:cubicBezTo>
                  <a:pt x="5770" y="14680"/>
                  <a:pt x="5795" y="14751"/>
                  <a:pt x="5834" y="14957"/>
                </a:cubicBezTo>
                <a:cubicBezTo>
                  <a:pt x="5875" y="15174"/>
                  <a:pt x="5929" y="15373"/>
                  <a:pt x="5978" y="15481"/>
                </a:cubicBezTo>
                <a:cubicBezTo>
                  <a:pt x="5987" y="15501"/>
                  <a:pt x="5995" y="15540"/>
                  <a:pt x="5995" y="15567"/>
                </a:cubicBezTo>
                <a:cubicBezTo>
                  <a:pt x="5995" y="15595"/>
                  <a:pt x="6028" y="15671"/>
                  <a:pt x="6069" y="15735"/>
                </a:cubicBezTo>
                <a:cubicBezTo>
                  <a:pt x="6110" y="15800"/>
                  <a:pt x="6163" y="15911"/>
                  <a:pt x="6185" y="15983"/>
                </a:cubicBezTo>
                <a:cubicBezTo>
                  <a:pt x="6284" y="16306"/>
                  <a:pt x="6422" y="16505"/>
                  <a:pt x="6682" y="16698"/>
                </a:cubicBezTo>
                <a:cubicBezTo>
                  <a:pt x="6784" y="16775"/>
                  <a:pt x="6805" y="16801"/>
                  <a:pt x="6876" y="16963"/>
                </a:cubicBezTo>
                <a:cubicBezTo>
                  <a:pt x="6965" y="17164"/>
                  <a:pt x="7026" y="17234"/>
                  <a:pt x="7113" y="17234"/>
                </a:cubicBezTo>
                <a:cubicBezTo>
                  <a:pt x="7151" y="17234"/>
                  <a:pt x="7186" y="17252"/>
                  <a:pt x="7212" y="17285"/>
                </a:cubicBezTo>
                <a:cubicBezTo>
                  <a:pt x="7251" y="17335"/>
                  <a:pt x="7264" y="17340"/>
                  <a:pt x="7379" y="17355"/>
                </a:cubicBezTo>
                <a:cubicBezTo>
                  <a:pt x="7409" y="17359"/>
                  <a:pt x="7440" y="17371"/>
                  <a:pt x="7447" y="17383"/>
                </a:cubicBezTo>
                <a:cubicBezTo>
                  <a:pt x="7454" y="17395"/>
                  <a:pt x="7495" y="17412"/>
                  <a:pt x="7540" y="17421"/>
                </a:cubicBezTo>
                <a:cubicBezTo>
                  <a:pt x="7604" y="17433"/>
                  <a:pt x="7650" y="17464"/>
                  <a:pt x="7745" y="17561"/>
                </a:cubicBezTo>
                <a:cubicBezTo>
                  <a:pt x="7813" y="17630"/>
                  <a:pt x="7883" y="17687"/>
                  <a:pt x="7901" y="17687"/>
                </a:cubicBezTo>
                <a:cubicBezTo>
                  <a:pt x="7920" y="17687"/>
                  <a:pt x="7944" y="17699"/>
                  <a:pt x="7956" y="17715"/>
                </a:cubicBezTo>
                <a:cubicBezTo>
                  <a:pt x="7979" y="17746"/>
                  <a:pt x="8111" y="17779"/>
                  <a:pt x="8225" y="17781"/>
                </a:cubicBezTo>
                <a:lnTo>
                  <a:pt x="8292" y="17783"/>
                </a:lnTo>
                <a:lnTo>
                  <a:pt x="8278" y="17701"/>
                </a:lnTo>
                <a:cubicBezTo>
                  <a:pt x="8266" y="17629"/>
                  <a:pt x="8270" y="17618"/>
                  <a:pt x="8318" y="17580"/>
                </a:cubicBezTo>
                <a:lnTo>
                  <a:pt x="8373" y="17535"/>
                </a:lnTo>
                <a:lnTo>
                  <a:pt x="8440" y="17603"/>
                </a:lnTo>
                <a:cubicBezTo>
                  <a:pt x="8508" y="17670"/>
                  <a:pt x="8519" y="17724"/>
                  <a:pt x="8464" y="17713"/>
                </a:cubicBezTo>
                <a:cubicBezTo>
                  <a:pt x="8448" y="17710"/>
                  <a:pt x="8429" y="17721"/>
                  <a:pt x="8423" y="17739"/>
                </a:cubicBezTo>
                <a:cubicBezTo>
                  <a:pt x="8415" y="17763"/>
                  <a:pt x="8427" y="17771"/>
                  <a:pt x="8470" y="17771"/>
                </a:cubicBezTo>
                <a:cubicBezTo>
                  <a:pt x="8505" y="17771"/>
                  <a:pt x="8585" y="17814"/>
                  <a:pt x="8681" y="17881"/>
                </a:cubicBezTo>
                <a:lnTo>
                  <a:pt x="8838" y="17989"/>
                </a:lnTo>
                <a:lnTo>
                  <a:pt x="9022" y="17996"/>
                </a:lnTo>
                <a:cubicBezTo>
                  <a:pt x="9124" y="17999"/>
                  <a:pt x="9212" y="18007"/>
                  <a:pt x="9218" y="18014"/>
                </a:cubicBezTo>
                <a:cubicBezTo>
                  <a:pt x="9224" y="18022"/>
                  <a:pt x="9250" y="18007"/>
                  <a:pt x="9273" y="17982"/>
                </a:cubicBezTo>
                <a:cubicBezTo>
                  <a:pt x="9297" y="17957"/>
                  <a:pt x="9341" y="17934"/>
                  <a:pt x="9372" y="17933"/>
                </a:cubicBezTo>
                <a:cubicBezTo>
                  <a:pt x="9404" y="17931"/>
                  <a:pt x="9435" y="17923"/>
                  <a:pt x="9442" y="17914"/>
                </a:cubicBezTo>
                <a:cubicBezTo>
                  <a:pt x="9469" y="17883"/>
                  <a:pt x="9560" y="17899"/>
                  <a:pt x="9660" y="17951"/>
                </a:cubicBezTo>
                <a:cubicBezTo>
                  <a:pt x="9768" y="18008"/>
                  <a:pt x="9882" y="18022"/>
                  <a:pt x="9918" y="17982"/>
                </a:cubicBezTo>
                <a:cubicBezTo>
                  <a:pt x="9934" y="17963"/>
                  <a:pt x="9946" y="17962"/>
                  <a:pt x="9966" y="17982"/>
                </a:cubicBezTo>
                <a:cubicBezTo>
                  <a:pt x="9986" y="18000"/>
                  <a:pt x="9997" y="18001"/>
                  <a:pt x="10006" y="17984"/>
                </a:cubicBezTo>
                <a:cubicBezTo>
                  <a:pt x="10016" y="17968"/>
                  <a:pt x="10029" y="17969"/>
                  <a:pt x="10051" y="17989"/>
                </a:cubicBezTo>
                <a:cubicBezTo>
                  <a:pt x="10071" y="18007"/>
                  <a:pt x="10077" y="18008"/>
                  <a:pt x="10068" y="17991"/>
                </a:cubicBezTo>
                <a:cubicBezTo>
                  <a:pt x="10050" y="17958"/>
                  <a:pt x="10118" y="17915"/>
                  <a:pt x="10159" y="17933"/>
                </a:cubicBezTo>
                <a:cubicBezTo>
                  <a:pt x="10177" y="17941"/>
                  <a:pt x="10200" y="17931"/>
                  <a:pt x="10216" y="17907"/>
                </a:cubicBezTo>
                <a:cubicBezTo>
                  <a:pt x="10230" y="17885"/>
                  <a:pt x="10243" y="17877"/>
                  <a:pt x="10243" y="17888"/>
                </a:cubicBezTo>
                <a:cubicBezTo>
                  <a:pt x="10244" y="17899"/>
                  <a:pt x="10264" y="17885"/>
                  <a:pt x="10290" y="17858"/>
                </a:cubicBezTo>
                <a:cubicBezTo>
                  <a:pt x="10329" y="17817"/>
                  <a:pt x="10347" y="17811"/>
                  <a:pt x="10417" y="17823"/>
                </a:cubicBezTo>
                <a:cubicBezTo>
                  <a:pt x="10461" y="17830"/>
                  <a:pt x="10535" y="17839"/>
                  <a:pt x="10579" y="17841"/>
                </a:cubicBezTo>
                <a:cubicBezTo>
                  <a:pt x="10627" y="17844"/>
                  <a:pt x="10666" y="17860"/>
                  <a:pt x="10676" y="17879"/>
                </a:cubicBezTo>
                <a:cubicBezTo>
                  <a:pt x="10690" y="17904"/>
                  <a:pt x="10700" y="17905"/>
                  <a:pt x="10719" y="17884"/>
                </a:cubicBezTo>
                <a:cubicBezTo>
                  <a:pt x="10732" y="17869"/>
                  <a:pt x="10779" y="17855"/>
                  <a:pt x="10824" y="17855"/>
                </a:cubicBezTo>
                <a:cubicBezTo>
                  <a:pt x="10870" y="17855"/>
                  <a:pt x="10935" y="17844"/>
                  <a:pt x="10968" y="17827"/>
                </a:cubicBezTo>
                <a:cubicBezTo>
                  <a:pt x="11001" y="17811"/>
                  <a:pt x="11054" y="17786"/>
                  <a:pt x="11089" y="17771"/>
                </a:cubicBezTo>
                <a:cubicBezTo>
                  <a:pt x="11166" y="17738"/>
                  <a:pt x="11202" y="17671"/>
                  <a:pt x="11163" y="17636"/>
                </a:cubicBezTo>
                <a:cubicBezTo>
                  <a:pt x="11095" y="17575"/>
                  <a:pt x="11108" y="17247"/>
                  <a:pt x="11182" y="17152"/>
                </a:cubicBezTo>
                <a:cubicBezTo>
                  <a:pt x="11206" y="17121"/>
                  <a:pt x="11216" y="17120"/>
                  <a:pt x="11268" y="17145"/>
                </a:cubicBezTo>
                <a:cubicBezTo>
                  <a:pt x="11301" y="17160"/>
                  <a:pt x="11329" y="17180"/>
                  <a:pt x="11330" y="17189"/>
                </a:cubicBezTo>
                <a:cubicBezTo>
                  <a:pt x="11330" y="17199"/>
                  <a:pt x="11337" y="17222"/>
                  <a:pt x="11346" y="17238"/>
                </a:cubicBezTo>
                <a:cubicBezTo>
                  <a:pt x="11369" y="17278"/>
                  <a:pt x="11375" y="17409"/>
                  <a:pt x="11355" y="17423"/>
                </a:cubicBezTo>
                <a:cubicBezTo>
                  <a:pt x="11328" y="17442"/>
                  <a:pt x="11337" y="17471"/>
                  <a:pt x="11378" y="17496"/>
                </a:cubicBezTo>
                <a:cubicBezTo>
                  <a:pt x="11409" y="17514"/>
                  <a:pt x="11424" y="17513"/>
                  <a:pt x="11450" y="17486"/>
                </a:cubicBezTo>
                <a:cubicBezTo>
                  <a:pt x="11468" y="17468"/>
                  <a:pt x="11489" y="17459"/>
                  <a:pt x="11497" y="17467"/>
                </a:cubicBezTo>
                <a:cubicBezTo>
                  <a:pt x="11504" y="17476"/>
                  <a:pt x="11517" y="17486"/>
                  <a:pt x="11524" y="17486"/>
                </a:cubicBezTo>
                <a:cubicBezTo>
                  <a:pt x="11531" y="17487"/>
                  <a:pt x="11569" y="17494"/>
                  <a:pt x="11609" y="17503"/>
                </a:cubicBezTo>
                <a:cubicBezTo>
                  <a:pt x="11655" y="17513"/>
                  <a:pt x="11691" y="17511"/>
                  <a:pt x="11708" y="17496"/>
                </a:cubicBezTo>
                <a:cubicBezTo>
                  <a:pt x="11722" y="17482"/>
                  <a:pt x="11742" y="17477"/>
                  <a:pt x="11752" y="17484"/>
                </a:cubicBezTo>
                <a:cubicBezTo>
                  <a:pt x="11762" y="17491"/>
                  <a:pt x="11774" y="17487"/>
                  <a:pt x="11780" y="17477"/>
                </a:cubicBezTo>
                <a:cubicBezTo>
                  <a:pt x="11785" y="17466"/>
                  <a:pt x="11814" y="17453"/>
                  <a:pt x="11843" y="17446"/>
                </a:cubicBezTo>
                <a:cubicBezTo>
                  <a:pt x="11890" y="17436"/>
                  <a:pt x="12076" y="17266"/>
                  <a:pt x="12048" y="17259"/>
                </a:cubicBezTo>
                <a:cubicBezTo>
                  <a:pt x="12042" y="17258"/>
                  <a:pt x="12031" y="17254"/>
                  <a:pt x="12023" y="17252"/>
                </a:cubicBezTo>
                <a:cubicBezTo>
                  <a:pt x="11977" y="17243"/>
                  <a:pt x="11964" y="17212"/>
                  <a:pt x="11972" y="17117"/>
                </a:cubicBezTo>
                <a:cubicBezTo>
                  <a:pt x="11979" y="17038"/>
                  <a:pt x="11970" y="16989"/>
                  <a:pt x="11934" y="16909"/>
                </a:cubicBezTo>
                <a:cubicBezTo>
                  <a:pt x="11908" y="16850"/>
                  <a:pt x="11890" y="16787"/>
                  <a:pt x="11896" y="16762"/>
                </a:cubicBezTo>
                <a:cubicBezTo>
                  <a:pt x="11902" y="16733"/>
                  <a:pt x="11893" y="16703"/>
                  <a:pt x="11869" y="16677"/>
                </a:cubicBezTo>
                <a:cubicBezTo>
                  <a:pt x="11842" y="16650"/>
                  <a:pt x="11834" y="16630"/>
                  <a:pt x="11847" y="16612"/>
                </a:cubicBezTo>
                <a:cubicBezTo>
                  <a:pt x="11870" y="16582"/>
                  <a:pt x="11875" y="16502"/>
                  <a:pt x="11858" y="16441"/>
                </a:cubicBezTo>
                <a:cubicBezTo>
                  <a:pt x="11850" y="16413"/>
                  <a:pt x="11856" y="16388"/>
                  <a:pt x="11877" y="16369"/>
                </a:cubicBezTo>
                <a:cubicBezTo>
                  <a:pt x="11905" y="16343"/>
                  <a:pt x="11913" y="16346"/>
                  <a:pt x="11949" y="16402"/>
                </a:cubicBezTo>
                <a:cubicBezTo>
                  <a:pt x="11971" y="16436"/>
                  <a:pt x="12012" y="16487"/>
                  <a:pt x="12038" y="16516"/>
                </a:cubicBezTo>
                <a:cubicBezTo>
                  <a:pt x="12090" y="16575"/>
                  <a:pt x="12095" y="16586"/>
                  <a:pt x="12183" y="16771"/>
                </a:cubicBezTo>
                <a:cubicBezTo>
                  <a:pt x="12217" y="16841"/>
                  <a:pt x="12245" y="16918"/>
                  <a:pt x="12245" y="16942"/>
                </a:cubicBezTo>
                <a:cubicBezTo>
                  <a:pt x="12245" y="16983"/>
                  <a:pt x="12249" y="16981"/>
                  <a:pt x="12391" y="16925"/>
                </a:cubicBezTo>
                <a:cubicBezTo>
                  <a:pt x="12488" y="16887"/>
                  <a:pt x="12558" y="16844"/>
                  <a:pt x="12602" y="16794"/>
                </a:cubicBezTo>
                <a:cubicBezTo>
                  <a:pt x="12638" y="16753"/>
                  <a:pt x="12684" y="16710"/>
                  <a:pt x="12703" y="16698"/>
                </a:cubicBezTo>
                <a:cubicBezTo>
                  <a:pt x="12723" y="16687"/>
                  <a:pt x="12763" y="16628"/>
                  <a:pt x="12792" y="16568"/>
                </a:cubicBezTo>
                <a:cubicBezTo>
                  <a:pt x="12840" y="16470"/>
                  <a:pt x="12841" y="16456"/>
                  <a:pt x="12815" y="16427"/>
                </a:cubicBezTo>
                <a:cubicBezTo>
                  <a:pt x="12790" y="16398"/>
                  <a:pt x="12791" y="16390"/>
                  <a:pt x="12826" y="16369"/>
                </a:cubicBezTo>
                <a:cubicBezTo>
                  <a:pt x="12858" y="16350"/>
                  <a:pt x="12864" y="16333"/>
                  <a:pt x="12856" y="16278"/>
                </a:cubicBezTo>
                <a:cubicBezTo>
                  <a:pt x="12838" y="16165"/>
                  <a:pt x="12807" y="16092"/>
                  <a:pt x="12767" y="16067"/>
                </a:cubicBezTo>
                <a:cubicBezTo>
                  <a:pt x="12735" y="16048"/>
                  <a:pt x="12731" y="16051"/>
                  <a:pt x="12741" y="16081"/>
                </a:cubicBezTo>
                <a:cubicBezTo>
                  <a:pt x="12756" y="16124"/>
                  <a:pt x="12722" y="16204"/>
                  <a:pt x="12697" y="16187"/>
                </a:cubicBezTo>
                <a:cubicBezTo>
                  <a:pt x="12687" y="16180"/>
                  <a:pt x="12678" y="16148"/>
                  <a:pt x="12678" y="16114"/>
                </a:cubicBezTo>
                <a:cubicBezTo>
                  <a:pt x="12678" y="16080"/>
                  <a:pt x="12670" y="16047"/>
                  <a:pt x="12659" y="16039"/>
                </a:cubicBezTo>
                <a:cubicBezTo>
                  <a:pt x="12648" y="16032"/>
                  <a:pt x="12643" y="16012"/>
                  <a:pt x="12648" y="15997"/>
                </a:cubicBezTo>
                <a:cubicBezTo>
                  <a:pt x="12654" y="15982"/>
                  <a:pt x="12647" y="15959"/>
                  <a:pt x="12636" y="15946"/>
                </a:cubicBezTo>
                <a:cubicBezTo>
                  <a:pt x="12621" y="15929"/>
                  <a:pt x="12628" y="15918"/>
                  <a:pt x="12661" y="15904"/>
                </a:cubicBezTo>
                <a:cubicBezTo>
                  <a:pt x="12700" y="15887"/>
                  <a:pt x="12717" y="15893"/>
                  <a:pt x="12767" y="15953"/>
                </a:cubicBezTo>
                <a:cubicBezTo>
                  <a:pt x="12799" y="15992"/>
                  <a:pt x="12864" y="16039"/>
                  <a:pt x="12913" y="16058"/>
                </a:cubicBezTo>
                <a:cubicBezTo>
                  <a:pt x="12999" y="16091"/>
                  <a:pt x="13005" y="16091"/>
                  <a:pt x="13063" y="16044"/>
                </a:cubicBezTo>
                <a:cubicBezTo>
                  <a:pt x="13137" y="15985"/>
                  <a:pt x="13206" y="15898"/>
                  <a:pt x="13206" y="15864"/>
                </a:cubicBezTo>
                <a:cubicBezTo>
                  <a:pt x="13207" y="15850"/>
                  <a:pt x="13220" y="15831"/>
                  <a:pt x="13234" y="15822"/>
                </a:cubicBezTo>
                <a:cubicBezTo>
                  <a:pt x="13267" y="15800"/>
                  <a:pt x="13335" y="15623"/>
                  <a:pt x="13325" y="15588"/>
                </a:cubicBezTo>
                <a:cubicBezTo>
                  <a:pt x="13320" y="15573"/>
                  <a:pt x="13309" y="15565"/>
                  <a:pt x="13299" y="15572"/>
                </a:cubicBezTo>
                <a:cubicBezTo>
                  <a:pt x="13290" y="15578"/>
                  <a:pt x="13275" y="15578"/>
                  <a:pt x="13266" y="15572"/>
                </a:cubicBezTo>
                <a:cubicBezTo>
                  <a:pt x="13245" y="15557"/>
                  <a:pt x="13315" y="15390"/>
                  <a:pt x="13342" y="15390"/>
                </a:cubicBezTo>
                <a:cubicBezTo>
                  <a:pt x="13354" y="15390"/>
                  <a:pt x="13353" y="15377"/>
                  <a:pt x="13340" y="15350"/>
                </a:cubicBezTo>
                <a:cubicBezTo>
                  <a:pt x="13324" y="15316"/>
                  <a:pt x="13328" y="15303"/>
                  <a:pt x="13359" y="15284"/>
                </a:cubicBezTo>
                <a:cubicBezTo>
                  <a:pt x="13379" y="15272"/>
                  <a:pt x="13402" y="15237"/>
                  <a:pt x="13409" y="15205"/>
                </a:cubicBezTo>
                <a:cubicBezTo>
                  <a:pt x="13416" y="15173"/>
                  <a:pt x="13439" y="15113"/>
                  <a:pt x="13462" y="15072"/>
                </a:cubicBezTo>
                <a:cubicBezTo>
                  <a:pt x="13485" y="15031"/>
                  <a:pt x="13505" y="14987"/>
                  <a:pt x="13507" y="14976"/>
                </a:cubicBezTo>
                <a:cubicBezTo>
                  <a:pt x="13508" y="14964"/>
                  <a:pt x="13518" y="14927"/>
                  <a:pt x="13528" y="14892"/>
                </a:cubicBezTo>
                <a:cubicBezTo>
                  <a:pt x="13538" y="14857"/>
                  <a:pt x="13544" y="14736"/>
                  <a:pt x="13540" y="14625"/>
                </a:cubicBezTo>
                <a:cubicBezTo>
                  <a:pt x="13532" y="14351"/>
                  <a:pt x="13533" y="14364"/>
                  <a:pt x="13490" y="14380"/>
                </a:cubicBezTo>
                <a:cubicBezTo>
                  <a:pt x="13464" y="14389"/>
                  <a:pt x="13449" y="14383"/>
                  <a:pt x="13441" y="14361"/>
                </a:cubicBezTo>
                <a:cubicBezTo>
                  <a:pt x="13425" y="14315"/>
                  <a:pt x="13471" y="14260"/>
                  <a:pt x="13513" y="14272"/>
                </a:cubicBezTo>
                <a:cubicBezTo>
                  <a:pt x="13533" y="14278"/>
                  <a:pt x="13547" y="14269"/>
                  <a:pt x="13547" y="14254"/>
                </a:cubicBezTo>
                <a:cubicBezTo>
                  <a:pt x="13547" y="14239"/>
                  <a:pt x="13560" y="14198"/>
                  <a:pt x="13576" y="14162"/>
                </a:cubicBezTo>
                <a:cubicBezTo>
                  <a:pt x="13592" y="14126"/>
                  <a:pt x="13618" y="14019"/>
                  <a:pt x="13633" y="13922"/>
                </a:cubicBezTo>
                <a:cubicBezTo>
                  <a:pt x="13649" y="13824"/>
                  <a:pt x="13670" y="13717"/>
                  <a:pt x="13682" y="13683"/>
                </a:cubicBezTo>
                <a:cubicBezTo>
                  <a:pt x="13699" y="13637"/>
                  <a:pt x="13699" y="13569"/>
                  <a:pt x="13682" y="13396"/>
                </a:cubicBezTo>
                <a:cubicBezTo>
                  <a:pt x="13670" y="13271"/>
                  <a:pt x="13656" y="13096"/>
                  <a:pt x="13652" y="13005"/>
                </a:cubicBezTo>
                <a:cubicBezTo>
                  <a:pt x="13647" y="12864"/>
                  <a:pt x="13639" y="12834"/>
                  <a:pt x="13602" y="12800"/>
                </a:cubicBezTo>
                <a:cubicBezTo>
                  <a:pt x="13566" y="12767"/>
                  <a:pt x="13558" y="12739"/>
                  <a:pt x="13557" y="12645"/>
                </a:cubicBezTo>
                <a:cubicBezTo>
                  <a:pt x="13557" y="12564"/>
                  <a:pt x="13563" y="12534"/>
                  <a:pt x="13581" y="12538"/>
                </a:cubicBezTo>
                <a:cubicBezTo>
                  <a:pt x="13594" y="12541"/>
                  <a:pt x="13613" y="12516"/>
                  <a:pt x="13623" y="12486"/>
                </a:cubicBezTo>
                <a:cubicBezTo>
                  <a:pt x="13645" y="12420"/>
                  <a:pt x="13680" y="12438"/>
                  <a:pt x="13680" y="12517"/>
                </a:cubicBezTo>
                <a:cubicBezTo>
                  <a:pt x="13680" y="12558"/>
                  <a:pt x="13696" y="12586"/>
                  <a:pt x="13733" y="12610"/>
                </a:cubicBezTo>
                <a:cubicBezTo>
                  <a:pt x="13762" y="12630"/>
                  <a:pt x="13801" y="12664"/>
                  <a:pt x="13821" y="12690"/>
                </a:cubicBezTo>
                <a:cubicBezTo>
                  <a:pt x="13857" y="12734"/>
                  <a:pt x="13856" y="12738"/>
                  <a:pt x="13824" y="12765"/>
                </a:cubicBezTo>
                <a:cubicBezTo>
                  <a:pt x="13801" y="12783"/>
                  <a:pt x="13797" y="12797"/>
                  <a:pt x="13811" y="12807"/>
                </a:cubicBezTo>
                <a:cubicBezTo>
                  <a:pt x="13823" y="12815"/>
                  <a:pt x="13848" y="12807"/>
                  <a:pt x="13866" y="12788"/>
                </a:cubicBezTo>
                <a:cubicBezTo>
                  <a:pt x="13897" y="12757"/>
                  <a:pt x="13907" y="12760"/>
                  <a:pt x="13993" y="12823"/>
                </a:cubicBezTo>
                <a:cubicBezTo>
                  <a:pt x="14044" y="12860"/>
                  <a:pt x="14115" y="12921"/>
                  <a:pt x="14153" y="12956"/>
                </a:cubicBezTo>
                <a:cubicBezTo>
                  <a:pt x="14287" y="13082"/>
                  <a:pt x="14396" y="13163"/>
                  <a:pt x="14439" y="13169"/>
                </a:cubicBezTo>
                <a:cubicBezTo>
                  <a:pt x="14462" y="13173"/>
                  <a:pt x="14515" y="13191"/>
                  <a:pt x="14555" y="13211"/>
                </a:cubicBezTo>
                <a:cubicBezTo>
                  <a:pt x="14595" y="13231"/>
                  <a:pt x="14653" y="13249"/>
                  <a:pt x="14684" y="13253"/>
                </a:cubicBezTo>
                <a:cubicBezTo>
                  <a:pt x="14715" y="13257"/>
                  <a:pt x="14750" y="13272"/>
                  <a:pt x="14762" y="13283"/>
                </a:cubicBezTo>
                <a:cubicBezTo>
                  <a:pt x="14774" y="13295"/>
                  <a:pt x="14814" y="13313"/>
                  <a:pt x="14851" y="13323"/>
                </a:cubicBezTo>
                <a:cubicBezTo>
                  <a:pt x="14908" y="13340"/>
                  <a:pt x="14920" y="13356"/>
                  <a:pt x="14948" y="13447"/>
                </a:cubicBezTo>
                <a:cubicBezTo>
                  <a:pt x="14966" y="13505"/>
                  <a:pt x="14981" y="13596"/>
                  <a:pt x="14982" y="13648"/>
                </a:cubicBezTo>
                <a:cubicBezTo>
                  <a:pt x="14983" y="13713"/>
                  <a:pt x="15001" y="13781"/>
                  <a:pt x="15039" y="13858"/>
                </a:cubicBezTo>
                <a:cubicBezTo>
                  <a:pt x="15070" y="13922"/>
                  <a:pt x="15096" y="13981"/>
                  <a:pt x="15096" y="13989"/>
                </a:cubicBezTo>
                <a:cubicBezTo>
                  <a:pt x="15096" y="13998"/>
                  <a:pt x="15126" y="14055"/>
                  <a:pt x="15164" y="14118"/>
                </a:cubicBezTo>
                <a:cubicBezTo>
                  <a:pt x="15201" y="14181"/>
                  <a:pt x="15241" y="14255"/>
                  <a:pt x="15250" y="14284"/>
                </a:cubicBezTo>
                <a:cubicBezTo>
                  <a:pt x="15260" y="14312"/>
                  <a:pt x="15284" y="14348"/>
                  <a:pt x="15303" y="14363"/>
                </a:cubicBezTo>
                <a:cubicBezTo>
                  <a:pt x="15343" y="14395"/>
                  <a:pt x="15541" y="14812"/>
                  <a:pt x="15595" y="14976"/>
                </a:cubicBezTo>
                <a:cubicBezTo>
                  <a:pt x="15614" y="15034"/>
                  <a:pt x="15643" y="15100"/>
                  <a:pt x="15658" y="15121"/>
                </a:cubicBezTo>
                <a:cubicBezTo>
                  <a:pt x="15674" y="15141"/>
                  <a:pt x="15679" y="15156"/>
                  <a:pt x="15671" y="15156"/>
                </a:cubicBezTo>
                <a:cubicBezTo>
                  <a:pt x="15663" y="15156"/>
                  <a:pt x="15691" y="15199"/>
                  <a:pt x="15734" y="15252"/>
                </a:cubicBezTo>
                <a:cubicBezTo>
                  <a:pt x="15777" y="15304"/>
                  <a:pt x="15812" y="15355"/>
                  <a:pt x="15812" y="15364"/>
                </a:cubicBezTo>
                <a:cubicBezTo>
                  <a:pt x="15812" y="15373"/>
                  <a:pt x="15832" y="15390"/>
                  <a:pt x="15855" y="15401"/>
                </a:cubicBezTo>
                <a:cubicBezTo>
                  <a:pt x="15939" y="15444"/>
                  <a:pt x="16026" y="15742"/>
                  <a:pt x="15982" y="15836"/>
                </a:cubicBezTo>
                <a:cubicBezTo>
                  <a:pt x="15909" y="15990"/>
                  <a:pt x="15852" y="16218"/>
                  <a:pt x="15832" y="16437"/>
                </a:cubicBezTo>
                <a:cubicBezTo>
                  <a:pt x="15819" y="16569"/>
                  <a:pt x="15797" y="16708"/>
                  <a:pt x="15783" y="16748"/>
                </a:cubicBezTo>
                <a:cubicBezTo>
                  <a:pt x="15768" y="16787"/>
                  <a:pt x="15755" y="16873"/>
                  <a:pt x="15755" y="16937"/>
                </a:cubicBezTo>
                <a:cubicBezTo>
                  <a:pt x="15755" y="17008"/>
                  <a:pt x="15743" y="17075"/>
                  <a:pt x="15724" y="17112"/>
                </a:cubicBezTo>
                <a:cubicBezTo>
                  <a:pt x="15698" y="17162"/>
                  <a:pt x="15697" y="17188"/>
                  <a:pt x="15713" y="17255"/>
                </a:cubicBezTo>
                <a:cubicBezTo>
                  <a:pt x="15755" y="17423"/>
                  <a:pt x="15716" y="17643"/>
                  <a:pt x="15650" y="17615"/>
                </a:cubicBezTo>
                <a:cubicBezTo>
                  <a:pt x="15636" y="17609"/>
                  <a:pt x="15588" y="17617"/>
                  <a:pt x="15544" y="17633"/>
                </a:cubicBezTo>
                <a:cubicBezTo>
                  <a:pt x="15356" y="17701"/>
                  <a:pt x="15322" y="17708"/>
                  <a:pt x="15280" y="17697"/>
                </a:cubicBezTo>
                <a:cubicBezTo>
                  <a:pt x="15255" y="17690"/>
                  <a:pt x="15212" y="17699"/>
                  <a:pt x="15181" y="17718"/>
                </a:cubicBezTo>
                <a:cubicBezTo>
                  <a:pt x="15118" y="17754"/>
                  <a:pt x="14972" y="17762"/>
                  <a:pt x="14954" y="17729"/>
                </a:cubicBezTo>
                <a:cubicBezTo>
                  <a:pt x="14933" y="17690"/>
                  <a:pt x="14912" y="17707"/>
                  <a:pt x="14883" y="17792"/>
                </a:cubicBezTo>
                <a:cubicBezTo>
                  <a:pt x="14851" y="17883"/>
                  <a:pt x="14810" y="17901"/>
                  <a:pt x="14735" y="17855"/>
                </a:cubicBezTo>
                <a:cubicBezTo>
                  <a:pt x="14698" y="17833"/>
                  <a:pt x="14696" y="17837"/>
                  <a:pt x="14705" y="17937"/>
                </a:cubicBezTo>
                <a:cubicBezTo>
                  <a:pt x="14723" y="18139"/>
                  <a:pt x="14782" y="18201"/>
                  <a:pt x="14927" y="18169"/>
                </a:cubicBezTo>
                <a:cubicBezTo>
                  <a:pt x="15012" y="18150"/>
                  <a:pt x="15027" y="18154"/>
                  <a:pt x="15073" y="18194"/>
                </a:cubicBezTo>
                <a:cubicBezTo>
                  <a:pt x="15101" y="18219"/>
                  <a:pt x="15157" y="18263"/>
                  <a:pt x="15200" y="18293"/>
                </a:cubicBezTo>
                <a:cubicBezTo>
                  <a:pt x="15273" y="18344"/>
                  <a:pt x="15285" y="18343"/>
                  <a:pt x="15428" y="18323"/>
                </a:cubicBezTo>
                <a:cubicBezTo>
                  <a:pt x="15510" y="18311"/>
                  <a:pt x="15624" y="18287"/>
                  <a:pt x="15681" y="18269"/>
                </a:cubicBezTo>
                <a:cubicBezTo>
                  <a:pt x="15739" y="18251"/>
                  <a:pt x="15811" y="18232"/>
                  <a:pt x="15842" y="18227"/>
                </a:cubicBezTo>
                <a:cubicBezTo>
                  <a:pt x="15927" y="18213"/>
                  <a:pt x="15966" y="18197"/>
                  <a:pt x="16045" y="18141"/>
                </a:cubicBezTo>
                <a:cubicBezTo>
                  <a:pt x="16084" y="18113"/>
                  <a:pt x="16123" y="18093"/>
                  <a:pt x="16132" y="18099"/>
                </a:cubicBezTo>
                <a:cubicBezTo>
                  <a:pt x="16147" y="18109"/>
                  <a:pt x="16202" y="18032"/>
                  <a:pt x="16309" y="17846"/>
                </a:cubicBezTo>
                <a:cubicBezTo>
                  <a:pt x="16386" y="17712"/>
                  <a:pt x="16429" y="17608"/>
                  <a:pt x="16444" y="17526"/>
                </a:cubicBezTo>
                <a:cubicBezTo>
                  <a:pt x="16451" y="17491"/>
                  <a:pt x="16466" y="17420"/>
                  <a:pt x="16476" y="17367"/>
                </a:cubicBezTo>
                <a:cubicBezTo>
                  <a:pt x="16502" y="17238"/>
                  <a:pt x="16507" y="17178"/>
                  <a:pt x="16521" y="16942"/>
                </a:cubicBezTo>
                <a:cubicBezTo>
                  <a:pt x="16527" y="16830"/>
                  <a:pt x="16539" y="16712"/>
                  <a:pt x="16546" y="16677"/>
                </a:cubicBezTo>
                <a:cubicBezTo>
                  <a:pt x="16559" y="16613"/>
                  <a:pt x="16556" y="15981"/>
                  <a:pt x="16542" y="15785"/>
                </a:cubicBezTo>
                <a:cubicBezTo>
                  <a:pt x="16529" y="15617"/>
                  <a:pt x="16509" y="15493"/>
                  <a:pt x="16478" y="15390"/>
                </a:cubicBezTo>
                <a:cubicBezTo>
                  <a:pt x="16463" y="15337"/>
                  <a:pt x="16447" y="15232"/>
                  <a:pt x="16442" y="15156"/>
                </a:cubicBezTo>
                <a:cubicBezTo>
                  <a:pt x="16433" y="15002"/>
                  <a:pt x="16408" y="14909"/>
                  <a:pt x="16311" y="14653"/>
                </a:cubicBezTo>
                <a:cubicBezTo>
                  <a:pt x="16222" y="14417"/>
                  <a:pt x="15919" y="13821"/>
                  <a:pt x="15819" y="13683"/>
                </a:cubicBezTo>
                <a:cubicBezTo>
                  <a:pt x="15795" y="13650"/>
                  <a:pt x="15774" y="13613"/>
                  <a:pt x="15774" y="13601"/>
                </a:cubicBezTo>
                <a:cubicBezTo>
                  <a:pt x="15774" y="13581"/>
                  <a:pt x="15746" y="13534"/>
                  <a:pt x="15601" y="13316"/>
                </a:cubicBezTo>
                <a:cubicBezTo>
                  <a:pt x="15562" y="13257"/>
                  <a:pt x="15529" y="13203"/>
                  <a:pt x="15529" y="13197"/>
                </a:cubicBezTo>
                <a:cubicBezTo>
                  <a:pt x="15529" y="13181"/>
                  <a:pt x="15404" y="13026"/>
                  <a:pt x="15235" y="12832"/>
                </a:cubicBezTo>
                <a:cubicBezTo>
                  <a:pt x="15140" y="12722"/>
                  <a:pt x="15073" y="12627"/>
                  <a:pt x="15058" y="12578"/>
                </a:cubicBezTo>
                <a:cubicBezTo>
                  <a:pt x="15036" y="12504"/>
                  <a:pt x="14880" y="12309"/>
                  <a:pt x="14842" y="12309"/>
                </a:cubicBezTo>
                <a:cubicBezTo>
                  <a:pt x="14833" y="12309"/>
                  <a:pt x="14794" y="12277"/>
                  <a:pt x="14756" y="12239"/>
                </a:cubicBezTo>
                <a:cubicBezTo>
                  <a:pt x="14544" y="12030"/>
                  <a:pt x="14478" y="11992"/>
                  <a:pt x="14001" y="11785"/>
                </a:cubicBezTo>
                <a:cubicBezTo>
                  <a:pt x="13896" y="11740"/>
                  <a:pt x="13697" y="11640"/>
                  <a:pt x="13604" y="11587"/>
                </a:cubicBezTo>
                <a:cubicBezTo>
                  <a:pt x="13575" y="11570"/>
                  <a:pt x="13554" y="11469"/>
                  <a:pt x="13500" y="11117"/>
                </a:cubicBezTo>
                <a:cubicBezTo>
                  <a:pt x="13427" y="10633"/>
                  <a:pt x="13261" y="9867"/>
                  <a:pt x="13206" y="9756"/>
                </a:cubicBezTo>
                <a:cubicBezTo>
                  <a:pt x="13192" y="9727"/>
                  <a:pt x="13182" y="9695"/>
                  <a:pt x="13185" y="9684"/>
                </a:cubicBezTo>
                <a:cubicBezTo>
                  <a:pt x="13188" y="9673"/>
                  <a:pt x="13178" y="9627"/>
                  <a:pt x="13160" y="9583"/>
                </a:cubicBezTo>
                <a:cubicBezTo>
                  <a:pt x="13142" y="9540"/>
                  <a:pt x="13131" y="9492"/>
                  <a:pt x="13137" y="9476"/>
                </a:cubicBezTo>
                <a:cubicBezTo>
                  <a:pt x="13149" y="9439"/>
                  <a:pt x="13433" y="9410"/>
                  <a:pt x="13500" y="9438"/>
                </a:cubicBezTo>
                <a:cubicBezTo>
                  <a:pt x="13526" y="9449"/>
                  <a:pt x="13586" y="9464"/>
                  <a:pt x="13635" y="9471"/>
                </a:cubicBezTo>
                <a:cubicBezTo>
                  <a:pt x="13685" y="9478"/>
                  <a:pt x="13781" y="9501"/>
                  <a:pt x="13849" y="9525"/>
                </a:cubicBezTo>
                <a:cubicBezTo>
                  <a:pt x="14002" y="9578"/>
                  <a:pt x="14092" y="9588"/>
                  <a:pt x="14426" y="9593"/>
                </a:cubicBezTo>
                <a:cubicBezTo>
                  <a:pt x="14721" y="9597"/>
                  <a:pt x="14764" y="9589"/>
                  <a:pt x="14847" y="9511"/>
                </a:cubicBezTo>
                <a:cubicBezTo>
                  <a:pt x="14899" y="9461"/>
                  <a:pt x="14911" y="9459"/>
                  <a:pt x="14986" y="9481"/>
                </a:cubicBezTo>
                <a:cubicBezTo>
                  <a:pt x="15031" y="9493"/>
                  <a:pt x="15084" y="9513"/>
                  <a:pt x="15104" y="9523"/>
                </a:cubicBezTo>
                <a:cubicBezTo>
                  <a:pt x="15275" y="9604"/>
                  <a:pt x="15532" y="9642"/>
                  <a:pt x="16011" y="9661"/>
                </a:cubicBezTo>
                <a:cubicBezTo>
                  <a:pt x="16185" y="9667"/>
                  <a:pt x="16429" y="9686"/>
                  <a:pt x="16550" y="9700"/>
                </a:cubicBezTo>
                <a:cubicBezTo>
                  <a:pt x="16605" y="9707"/>
                  <a:pt x="16786" y="9668"/>
                  <a:pt x="16812" y="9644"/>
                </a:cubicBezTo>
                <a:cubicBezTo>
                  <a:pt x="16843" y="9616"/>
                  <a:pt x="16837" y="9616"/>
                  <a:pt x="17165" y="9597"/>
                </a:cubicBezTo>
                <a:cubicBezTo>
                  <a:pt x="17310" y="9589"/>
                  <a:pt x="17419" y="9591"/>
                  <a:pt x="17425" y="9602"/>
                </a:cubicBezTo>
                <a:cubicBezTo>
                  <a:pt x="17431" y="9613"/>
                  <a:pt x="17482" y="9619"/>
                  <a:pt x="17539" y="9616"/>
                </a:cubicBezTo>
                <a:cubicBezTo>
                  <a:pt x="17597" y="9613"/>
                  <a:pt x="17648" y="9618"/>
                  <a:pt x="17653" y="9628"/>
                </a:cubicBezTo>
                <a:cubicBezTo>
                  <a:pt x="17659" y="9637"/>
                  <a:pt x="17707" y="9643"/>
                  <a:pt x="17761" y="9639"/>
                </a:cubicBezTo>
                <a:cubicBezTo>
                  <a:pt x="17918" y="9629"/>
                  <a:pt x="18084" y="9609"/>
                  <a:pt x="18093" y="9600"/>
                </a:cubicBezTo>
                <a:cubicBezTo>
                  <a:pt x="18097" y="9595"/>
                  <a:pt x="18128" y="9601"/>
                  <a:pt x="18161" y="9611"/>
                </a:cubicBezTo>
                <a:cubicBezTo>
                  <a:pt x="18224" y="9632"/>
                  <a:pt x="18411" y="9602"/>
                  <a:pt x="18488" y="9560"/>
                </a:cubicBezTo>
                <a:cubicBezTo>
                  <a:pt x="18512" y="9547"/>
                  <a:pt x="18537" y="9543"/>
                  <a:pt x="18543" y="9551"/>
                </a:cubicBezTo>
                <a:cubicBezTo>
                  <a:pt x="18550" y="9558"/>
                  <a:pt x="18586" y="9537"/>
                  <a:pt x="18624" y="9504"/>
                </a:cubicBezTo>
                <a:cubicBezTo>
                  <a:pt x="18661" y="9471"/>
                  <a:pt x="18722" y="9436"/>
                  <a:pt x="18759" y="9427"/>
                </a:cubicBezTo>
                <a:cubicBezTo>
                  <a:pt x="18835" y="9408"/>
                  <a:pt x="19183" y="9220"/>
                  <a:pt x="19230" y="9172"/>
                </a:cubicBezTo>
                <a:cubicBezTo>
                  <a:pt x="19273" y="9129"/>
                  <a:pt x="19333" y="8902"/>
                  <a:pt x="19319" y="8838"/>
                </a:cubicBezTo>
                <a:cubicBezTo>
                  <a:pt x="19286" y="8689"/>
                  <a:pt x="19024" y="8715"/>
                  <a:pt x="18797" y="8887"/>
                </a:cubicBezTo>
                <a:cubicBezTo>
                  <a:pt x="18752" y="8921"/>
                  <a:pt x="18619" y="8979"/>
                  <a:pt x="18600" y="8973"/>
                </a:cubicBezTo>
                <a:cubicBezTo>
                  <a:pt x="18591" y="8971"/>
                  <a:pt x="18513" y="8955"/>
                  <a:pt x="18429" y="8936"/>
                </a:cubicBezTo>
                <a:cubicBezTo>
                  <a:pt x="18231" y="8892"/>
                  <a:pt x="17641" y="8892"/>
                  <a:pt x="17436" y="8936"/>
                </a:cubicBezTo>
                <a:cubicBezTo>
                  <a:pt x="17358" y="8953"/>
                  <a:pt x="17218" y="8983"/>
                  <a:pt x="17123" y="9004"/>
                </a:cubicBezTo>
                <a:cubicBezTo>
                  <a:pt x="16951" y="9041"/>
                  <a:pt x="16949" y="9041"/>
                  <a:pt x="16899" y="8997"/>
                </a:cubicBezTo>
                <a:cubicBezTo>
                  <a:pt x="16834" y="8939"/>
                  <a:pt x="16668" y="8897"/>
                  <a:pt x="16425" y="8875"/>
                </a:cubicBezTo>
                <a:cubicBezTo>
                  <a:pt x="16353" y="8869"/>
                  <a:pt x="16233" y="8852"/>
                  <a:pt x="16157" y="8840"/>
                </a:cubicBezTo>
                <a:cubicBezTo>
                  <a:pt x="16081" y="8828"/>
                  <a:pt x="15988" y="8821"/>
                  <a:pt x="15950" y="8824"/>
                </a:cubicBezTo>
                <a:cubicBezTo>
                  <a:pt x="15911" y="8826"/>
                  <a:pt x="15866" y="8822"/>
                  <a:pt x="15851" y="8814"/>
                </a:cubicBezTo>
                <a:cubicBezTo>
                  <a:pt x="15806" y="8793"/>
                  <a:pt x="15255" y="8786"/>
                  <a:pt x="15069" y="8805"/>
                </a:cubicBezTo>
                <a:cubicBezTo>
                  <a:pt x="14917" y="8820"/>
                  <a:pt x="14894" y="8816"/>
                  <a:pt x="14838" y="8777"/>
                </a:cubicBezTo>
                <a:cubicBezTo>
                  <a:pt x="14796" y="8748"/>
                  <a:pt x="14747" y="8735"/>
                  <a:pt x="14686" y="8737"/>
                </a:cubicBezTo>
                <a:cubicBezTo>
                  <a:pt x="14553" y="8741"/>
                  <a:pt x="14510" y="8740"/>
                  <a:pt x="14422" y="8726"/>
                </a:cubicBezTo>
                <a:cubicBezTo>
                  <a:pt x="14378" y="8718"/>
                  <a:pt x="14316" y="8720"/>
                  <a:pt x="14284" y="8733"/>
                </a:cubicBezTo>
                <a:cubicBezTo>
                  <a:pt x="14239" y="8750"/>
                  <a:pt x="14225" y="8749"/>
                  <a:pt x="14213" y="8723"/>
                </a:cubicBezTo>
                <a:cubicBezTo>
                  <a:pt x="14200" y="8698"/>
                  <a:pt x="14154" y="8693"/>
                  <a:pt x="13984" y="8693"/>
                </a:cubicBezTo>
                <a:cubicBezTo>
                  <a:pt x="13678" y="8693"/>
                  <a:pt x="13476" y="8722"/>
                  <a:pt x="13373" y="8782"/>
                </a:cubicBezTo>
                <a:cubicBezTo>
                  <a:pt x="13323" y="8811"/>
                  <a:pt x="13299" y="8805"/>
                  <a:pt x="13247" y="8749"/>
                </a:cubicBezTo>
                <a:cubicBezTo>
                  <a:pt x="13208" y="8708"/>
                  <a:pt x="13170" y="8694"/>
                  <a:pt x="13065" y="8683"/>
                </a:cubicBezTo>
                <a:cubicBezTo>
                  <a:pt x="12863" y="8664"/>
                  <a:pt x="12852" y="8658"/>
                  <a:pt x="12813" y="8571"/>
                </a:cubicBezTo>
                <a:cubicBezTo>
                  <a:pt x="12794" y="8528"/>
                  <a:pt x="12749" y="8426"/>
                  <a:pt x="12712" y="8345"/>
                </a:cubicBezTo>
                <a:cubicBezTo>
                  <a:pt x="12591" y="8076"/>
                  <a:pt x="12581" y="8036"/>
                  <a:pt x="12613" y="7982"/>
                </a:cubicBezTo>
                <a:cubicBezTo>
                  <a:pt x="12636" y="7941"/>
                  <a:pt x="12650" y="7935"/>
                  <a:pt x="12729" y="7945"/>
                </a:cubicBezTo>
                <a:cubicBezTo>
                  <a:pt x="12779" y="7951"/>
                  <a:pt x="12829" y="7965"/>
                  <a:pt x="12841" y="7975"/>
                </a:cubicBezTo>
                <a:cubicBezTo>
                  <a:pt x="12853" y="7986"/>
                  <a:pt x="12897" y="7999"/>
                  <a:pt x="12938" y="8003"/>
                </a:cubicBezTo>
                <a:cubicBezTo>
                  <a:pt x="13023" y="8013"/>
                  <a:pt x="13141" y="8062"/>
                  <a:pt x="13160" y="8097"/>
                </a:cubicBezTo>
                <a:cubicBezTo>
                  <a:pt x="13167" y="8110"/>
                  <a:pt x="13187" y="8120"/>
                  <a:pt x="13204" y="8120"/>
                </a:cubicBezTo>
                <a:cubicBezTo>
                  <a:pt x="13222" y="8120"/>
                  <a:pt x="13261" y="8135"/>
                  <a:pt x="13291" y="8153"/>
                </a:cubicBezTo>
                <a:cubicBezTo>
                  <a:pt x="13321" y="8170"/>
                  <a:pt x="13371" y="8183"/>
                  <a:pt x="13405" y="8183"/>
                </a:cubicBezTo>
                <a:cubicBezTo>
                  <a:pt x="13439" y="8183"/>
                  <a:pt x="13534" y="8200"/>
                  <a:pt x="13614" y="8218"/>
                </a:cubicBezTo>
                <a:cubicBezTo>
                  <a:pt x="13753" y="8251"/>
                  <a:pt x="13807" y="8250"/>
                  <a:pt x="14003" y="8214"/>
                </a:cubicBezTo>
                <a:cubicBezTo>
                  <a:pt x="14049" y="8205"/>
                  <a:pt x="14118" y="8218"/>
                  <a:pt x="14202" y="8246"/>
                </a:cubicBezTo>
                <a:cubicBezTo>
                  <a:pt x="14425" y="8323"/>
                  <a:pt x="14720" y="8349"/>
                  <a:pt x="15398" y="8356"/>
                </a:cubicBezTo>
                <a:cubicBezTo>
                  <a:pt x="15572" y="8358"/>
                  <a:pt x="15741" y="8324"/>
                  <a:pt x="15808" y="8277"/>
                </a:cubicBezTo>
                <a:cubicBezTo>
                  <a:pt x="15831" y="8260"/>
                  <a:pt x="15902" y="8242"/>
                  <a:pt x="15965" y="8235"/>
                </a:cubicBezTo>
                <a:cubicBezTo>
                  <a:pt x="16027" y="8227"/>
                  <a:pt x="16084" y="8212"/>
                  <a:pt x="16089" y="8202"/>
                </a:cubicBezTo>
                <a:cubicBezTo>
                  <a:pt x="16095" y="8192"/>
                  <a:pt x="16126" y="8184"/>
                  <a:pt x="16159" y="8183"/>
                </a:cubicBezTo>
                <a:cubicBezTo>
                  <a:pt x="16192" y="8182"/>
                  <a:pt x="16236" y="8174"/>
                  <a:pt x="16256" y="8165"/>
                </a:cubicBezTo>
                <a:cubicBezTo>
                  <a:pt x="16277" y="8156"/>
                  <a:pt x="16320" y="8154"/>
                  <a:pt x="16351" y="8162"/>
                </a:cubicBezTo>
                <a:cubicBezTo>
                  <a:pt x="16383" y="8170"/>
                  <a:pt x="16430" y="8168"/>
                  <a:pt x="16455" y="8158"/>
                </a:cubicBezTo>
                <a:cubicBezTo>
                  <a:pt x="16481" y="8147"/>
                  <a:pt x="16524" y="8134"/>
                  <a:pt x="16550" y="8130"/>
                </a:cubicBezTo>
                <a:cubicBezTo>
                  <a:pt x="16633" y="8114"/>
                  <a:pt x="16841" y="8051"/>
                  <a:pt x="16861" y="8036"/>
                </a:cubicBezTo>
                <a:cubicBezTo>
                  <a:pt x="16871" y="8028"/>
                  <a:pt x="16944" y="7999"/>
                  <a:pt x="17021" y="7973"/>
                </a:cubicBezTo>
                <a:cubicBezTo>
                  <a:pt x="17256" y="7894"/>
                  <a:pt x="17390" y="7823"/>
                  <a:pt x="17457" y="7746"/>
                </a:cubicBezTo>
                <a:cubicBezTo>
                  <a:pt x="17492" y="7706"/>
                  <a:pt x="17533" y="7674"/>
                  <a:pt x="17550" y="7674"/>
                </a:cubicBezTo>
                <a:cubicBezTo>
                  <a:pt x="17620" y="7674"/>
                  <a:pt x="17756" y="7436"/>
                  <a:pt x="17757" y="7311"/>
                </a:cubicBezTo>
                <a:cubicBezTo>
                  <a:pt x="17757" y="7281"/>
                  <a:pt x="17773" y="7238"/>
                  <a:pt x="17793" y="7218"/>
                </a:cubicBezTo>
                <a:cubicBezTo>
                  <a:pt x="17848" y="7162"/>
                  <a:pt x="17807" y="7100"/>
                  <a:pt x="17664" y="7019"/>
                </a:cubicBezTo>
                <a:cubicBezTo>
                  <a:pt x="17576" y="6969"/>
                  <a:pt x="17516" y="6951"/>
                  <a:pt x="17453" y="6951"/>
                </a:cubicBezTo>
                <a:cubicBezTo>
                  <a:pt x="17343" y="6952"/>
                  <a:pt x="17242" y="7020"/>
                  <a:pt x="17218" y="7110"/>
                </a:cubicBezTo>
                <a:cubicBezTo>
                  <a:pt x="17207" y="7153"/>
                  <a:pt x="17188" y="7175"/>
                  <a:pt x="17163" y="7176"/>
                </a:cubicBezTo>
                <a:cubicBezTo>
                  <a:pt x="17142" y="7176"/>
                  <a:pt x="17127" y="7187"/>
                  <a:pt x="17129" y="7202"/>
                </a:cubicBezTo>
                <a:cubicBezTo>
                  <a:pt x="17134" y="7226"/>
                  <a:pt x="17049" y="7282"/>
                  <a:pt x="17017" y="7274"/>
                </a:cubicBezTo>
                <a:cubicBezTo>
                  <a:pt x="17009" y="7272"/>
                  <a:pt x="16968" y="7294"/>
                  <a:pt x="16926" y="7323"/>
                </a:cubicBezTo>
                <a:cubicBezTo>
                  <a:pt x="16846" y="7380"/>
                  <a:pt x="16792" y="7394"/>
                  <a:pt x="16728" y="7370"/>
                </a:cubicBezTo>
                <a:cubicBezTo>
                  <a:pt x="16702" y="7360"/>
                  <a:pt x="16677" y="7365"/>
                  <a:pt x="16662" y="7386"/>
                </a:cubicBezTo>
                <a:cubicBezTo>
                  <a:pt x="16649" y="7404"/>
                  <a:pt x="16633" y="7413"/>
                  <a:pt x="16624" y="7407"/>
                </a:cubicBezTo>
                <a:cubicBezTo>
                  <a:pt x="16615" y="7401"/>
                  <a:pt x="16578" y="7411"/>
                  <a:pt x="16542" y="7428"/>
                </a:cubicBezTo>
                <a:cubicBezTo>
                  <a:pt x="16506" y="7445"/>
                  <a:pt x="16461" y="7452"/>
                  <a:pt x="16442" y="7447"/>
                </a:cubicBezTo>
                <a:cubicBezTo>
                  <a:pt x="16407" y="7437"/>
                  <a:pt x="16169" y="7557"/>
                  <a:pt x="16077" y="7632"/>
                </a:cubicBezTo>
                <a:cubicBezTo>
                  <a:pt x="16020" y="7677"/>
                  <a:pt x="15836" y="7693"/>
                  <a:pt x="15802" y="7655"/>
                </a:cubicBezTo>
                <a:cubicBezTo>
                  <a:pt x="15772" y="7622"/>
                  <a:pt x="15511" y="7547"/>
                  <a:pt x="15500" y="7569"/>
                </a:cubicBezTo>
                <a:cubicBezTo>
                  <a:pt x="15494" y="7579"/>
                  <a:pt x="15472" y="7590"/>
                  <a:pt x="15451" y="7590"/>
                </a:cubicBezTo>
                <a:cubicBezTo>
                  <a:pt x="15430" y="7590"/>
                  <a:pt x="15387" y="7607"/>
                  <a:pt x="15356" y="7627"/>
                </a:cubicBezTo>
                <a:cubicBezTo>
                  <a:pt x="15304" y="7662"/>
                  <a:pt x="15299" y="7662"/>
                  <a:pt x="15278" y="7629"/>
                </a:cubicBezTo>
                <a:cubicBezTo>
                  <a:pt x="15265" y="7610"/>
                  <a:pt x="15225" y="7591"/>
                  <a:pt x="15189" y="7590"/>
                </a:cubicBezTo>
                <a:cubicBezTo>
                  <a:pt x="15103" y="7585"/>
                  <a:pt x="14831" y="7584"/>
                  <a:pt x="14783" y="7587"/>
                </a:cubicBezTo>
                <a:cubicBezTo>
                  <a:pt x="14762" y="7589"/>
                  <a:pt x="14714" y="7583"/>
                  <a:pt x="14675" y="7576"/>
                </a:cubicBezTo>
                <a:cubicBezTo>
                  <a:pt x="14633" y="7568"/>
                  <a:pt x="14593" y="7573"/>
                  <a:pt x="14578" y="7587"/>
                </a:cubicBezTo>
                <a:cubicBezTo>
                  <a:pt x="14523" y="7639"/>
                  <a:pt x="14072" y="7570"/>
                  <a:pt x="14031" y="7503"/>
                </a:cubicBezTo>
                <a:cubicBezTo>
                  <a:pt x="13997" y="7449"/>
                  <a:pt x="13876" y="7416"/>
                  <a:pt x="13819" y="7445"/>
                </a:cubicBezTo>
                <a:cubicBezTo>
                  <a:pt x="13786" y="7462"/>
                  <a:pt x="13761" y="7461"/>
                  <a:pt x="13731" y="7445"/>
                </a:cubicBezTo>
                <a:cubicBezTo>
                  <a:pt x="13587" y="7367"/>
                  <a:pt x="13016" y="7290"/>
                  <a:pt x="12887" y="7330"/>
                </a:cubicBezTo>
                <a:cubicBezTo>
                  <a:pt x="12791" y="7360"/>
                  <a:pt x="12602" y="7347"/>
                  <a:pt x="12577" y="7309"/>
                </a:cubicBezTo>
                <a:cubicBezTo>
                  <a:pt x="12540" y="7253"/>
                  <a:pt x="12482" y="7233"/>
                  <a:pt x="12348" y="7232"/>
                </a:cubicBezTo>
                <a:cubicBezTo>
                  <a:pt x="12222" y="7231"/>
                  <a:pt x="12215" y="7228"/>
                  <a:pt x="12160" y="7157"/>
                </a:cubicBezTo>
                <a:cubicBezTo>
                  <a:pt x="12129" y="7117"/>
                  <a:pt x="12083" y="7052"/>
                  <a:pt x="12059" y="7012"/>
                </a:cubicBezTo>
                <a:cubicBezTo>
                  <a:pt x="12035" y="6973"/>
                  <a:pt x="11952" y="6844"/>
                  <a:pt x="11875" y="6727"/>
                </a:cubicBezTo>
                <a:lnTo>
                  <a:pt x="11735" y="6514"/>
                </a:lnTo>
                <a:lnTo>
                  <a:pt x="11782" y="6472"/>
                </a:lnTo>
                <a:cubicBezTo>
                  <a:pt x="11811" y="6445"/>
                  <a:pt x="11852" y="6430"/>
                  <a:pt x="11888" y="6433"/>
                </a:cubicBezTo>
                <a:cubicBezTo>
                  <a:pt x="11920" y="6435"/>
                  <a:pt x="11973" y="6428"/>
                  <a:pt x="12006" y="6416"/>
                </a:cubicBezTo>
                <a:cubicBezTo>
                  <a:pt x="12136" y="6369"/>
                  <a:pt x="12176" y="6337"/>
                  <a:pt x="12196" y="6267"/>
                </a:cubicBezTo>
                <a:cubicBezTo>
                  <a:pt x="12207" y="6228"/>
                  <a:pt x="12229" y="6195"/>
                  <a:pt x="12245" y="6194"/>
                </a:cubicBezTo>
                <a:cubicBezTo>
                  <a:pt x="12260" y="6193"/>
                  <a:pt x="12287" y="6185"/>
                  <a:pt x="12306" y="6175"/>
                </a:cubicBezTo>
                <a:cubicBezTo>
                  <a:pt x="12326" y="6166"/>
                  <a:pt x="12358" y="6170"/>
                  <a:pt x="12382" y="6185"/>
                </a:cubicBezTo>
                <a:cubicBezTo>
                  <a:pt x="12406" y="6199"/>
                  <a:pt x="12539" y="6212"/>
                  <a:pt x="12689" y="6218"/>
                </a:cubicBezTo>
                <a:cubicBezTo>
                  <a:pt x="12834" y="6223"/>
                  <a:pt x="12982" y="6233"/>
                  <a:pt x="13018" y="6239"/>
                </a:cubicBezTo>
                <a:cubicBezTo>
                  <a:pt x="13055" y="6244"/>
                  <a:pt x="13139" y="6253"/>
                  <a:pt x="13206" y="6260"/>
                </a:cubicBezTo>
                <a:cubicBezTo>
                  <a:pt x="13274" y="6266"/>
                  <a:pt x="13374" y="6278"/>
                  <a:pt x="13428" y="6285"/>
                </a:cubicBezTo>
                <a:cubicBezTo>
                  <a:pt x="13482" y="6292"/>
                  <a:pt x="13543" y="6290"/>
                  <a:pt x="13562" y="6281"/>
                </a:cubicBezTo>
                <a:cubicBezTo>
                  <a:pt x="13613" y="6256"/>
                  <a:pt x="13646" y="6252"/>
                  <a:pt x="13667" y="6267"/>
                </a:cubicBezTo>
                <a:cubicBezTo>
                  <a:pt x="13707" y="6294"/>
                  <a:pt x="13831" y="6274"/>
                  <a:pt x="13908" y="6229"/>
                </a:cubicBezTo>
                <a:cubicBezTo>
                  <a:pt x="13979" y="6188"/>
                  <a:pt x="14026" y="6181"/>
                  <a:pt x="14293" y="6173"/>
                </a:cubicBezTo>
                <a:cubicBezTo>
                  <a:pt x="14460" y="6168"/>
                  <a:pt x="14662" y="6154"/>
                  <a:pt x="14743" y="6140"/>
                </a:cubicBezTo>
                <a:cubicBezTo>
                  <a:pt x="14824" y="6127"/>
                  <a:pt x="14921" y="6124"/>
                  <a:pt x="14961" y="6131"/>
                </a:cubicBezTo>
                <a:cubicBezTo>
                  <a:pt x="15000" y="6138"/>
                  <a:pt x="15040" y="6137"/>
                  <a:pt x="15047" y="6129"/>
                </a:cubicBezTo>
                <a:cubicBezTo>
                  <a:pt x="15055" y="6120"/>
                  <a:pt x="15141" y="6112"/>
                  <a:pt x="15242" y="6110"/>
                </a:cubicBezTo>
                <a:cubicBezTo>
                  <a:pt x="15397" y="6107"/>
                  <a:pt x="15611" y="6089"/>
                  <a:pt x="15717" y="6068"/>
                </a:cubicBezTo>
                <a:cubicBezTo>
                  <a:pt x="15782" y="6055"/>
                  <a:pt x="15916" y="5990"/>
                  <a:pt x="15971" y="5944"/>
                </a:cubicBezTo>
                <a:cubicBezTo>
                  <a:pt x="16071" y="5861"/>
                  <a:pt x="16521" y="5613"/>
                  <a:pt x="16573" y="5612"/>
                </a:cubicBezTo>
                <a:cubicBezTo>
                  <a:pt x="16586" y="5612"/>
                  <a:pt x="16634" y="5586"/>
                  <a:pt x="16681" y="5556"/>
                </a:cubicBezTo>
                <a:cubicBezTo>
                  <a:pt x="16728" y="5526"/>
                  <a:pt x="16836" y="5461"/>
                  <a:pt x="16920" y="5411"/>
                </a:cubicBezTo>
                <a:cubicBezTo>
                  <a:pt x="17004" y="5361"/>
                  <a:pt x="17088" y="5309"/>
                  <a:pt x="17108" y="5297"/>
                </a:cubicBezTo>
                <a:cubicBezTo>
                  <a:pt x="17128" y="5285"/>
                  <a:pt x="17211" y="5238"/>
                  <a:pt x="17294" y="5194"/>
                </a:cubicBezTo>
                <a:cubicBezTo>
                  <a:pt x="17487" y="5091"/>
                  <a:pt x="17598" y="5001"/>
                  <a:pt x="17664" y="4883"/>
                </a:cubicBezTo>
                <a:cubicBezTo>
                  <a:pt x="17693" y="4831"/>
                  <a:pt x="17725" y="4783"/>
                  <a:pt x="17736" y="4775"/>
                </a:cubicBezTo>
                <a:cubicBezTo>
                  <a:pt x="17747" y="4768"/>
                  <a:pt x="17787" y="4686"/>
                  <a:pt x="17825" y="4595"/>
                </a:cubicBezTo>
                <a:cubicBezTo>
                  <a:pt x="17862" y="4505"/>
                  <a:pt x="17905" y="4407"/>
                  <a:pt x="17920" y="4376"/>
                </a:cubicBezTo>
                <a:cubicBezTo>
                  <a:pt x="17934" y="4345"/>
                  <a:pt x="17947" y="4294"/>
                  <a:pt x="17947" y="4263"/>
                </a:cubicBezTo>
                <a:cubicBezTo>
                  <a:pt x="17947" y="4233"/>
                  <a:pt x="17960" y="4178"/>
                  <a:pt x="17977" y="4142"/>
                </a:cubicBezTo>
                <a:cubicBezTo>
                  <a:pt x="17993" y="4106"/>
                  <a:pt x="18009" y="4020"/>
                  <a:pt x="18013" y="3953"/>
                </a:cubicBezTo>
                <a:lnTo>
                  <a:pt x="18021" y="3831"/>
                </a:lnTo>
                <a:lnTo>
                  <a:pt x="17947" y="3798"/>
                </a:lnTo>
                <a:cubicBezTo>
                  <a:pt x="17865" y="3761"/>
                  <a:pt x="17650" y="3755"/>
                  <a:pt x="17544" y="3787"/>
                </a:cubicBezTo>
                <a:cubicBezTo>
                  <a:pt x="17450" y="3815"/>
                  <a:pt x="17404" y="3868"/>
                  <a:pt x="17402" y="3953"/>
                </a:cubicBezTo>
                <a:cubicBezTo>
                  <a:pt x="17401" y="3990"/>
                  <a:pt x="17391" y="4034"/>
                  <a:pt x="17379" y="4051"/>
                </a:cubicBezTo>
                <a:cubicBezTo>
                  <a:pt x="17366" y="4067"/>
                  <a:pt x="17360" y="4101"/>
                  <a:pt x="17366" y="4126"/>
                </a:cubicBezTo>
                <a:cubicBezTo>
                  <a:pt x="17382" y="4194"/>
                  <a:pt x="17346" y="4402"/>
                  <a:pt x="17311" y="4446"/>
                </a:cubicBezTo>
                <a:cubicBezTo>
                  <a:pt x="17294" y="4467"/>
                  <a:pt x="17233" y="4515"/>
                  <a:pt x="17176" y="4551"/>
                </a:cubicBezTo>
                <a:cubicBezTo>
                  <a:pt x="17118" y="4587"/>
                  <a:pt x="16999" y="4672"/>
                  <a:pt x="16912" y="4738"/>
                </a:cubicBezTo>
                <a:cubicBezTo>
                  <a:pt x="16824" y="4804"/>
                  <a:pt x="16735" y="4872"/>
                  <a:pt x="16711" y="4890"/>
                </a:cubicBezTo>
                <a:cubicBezTo>
                  <a:pt x="16615" y="4961"/>
                  <a:pt x="16403" y="5137"/>
                  <a:pt x="16328" y="5208"/>
                </a:cubicBezTo>
                <a:cubicBezTo>
                  <a:pt x="16169" y="5359"/>
                  <a:pt x="16122" y="5393"/>
                  <a:pt x="16058" y="5416"/>
                </a:cubicBezTo>
                <a:cubicBezTo>
                  <a:pt x="15976" y="5445"/>
                  <a:pt x="15772" y="5456"/>
                  <a:pt x="15739" y="5432"/>
                </a:cubicBezTo>
                <a:cubicBezTo>
                  <a:pt x="15703" y="5407"/>
                  <a:pt x="15528" y="5416"/>
                  <a:pt x="15392" y="5451"/>
                </a:cubicBezTo>
                <a:cubicBezTo>
                  <a:pt x="15328" y="5467"/>
                  <a:pt x="15114" y="5507"/>
                  <a:pt x="14916" y="5537"/>
                </a:cubicBezTo>
                <a:cubicBezTo>
                  <a:pt x="14719" y="5568"/>
                  <a:pt x="14461" y="5611"/>
                  <a:pt x="14344" y="5635"/>
                </a:cubicBezTo>
                <a:cubicBezTo>
                  <a:pt x="14107" y="5684"/>
                  <a:pt x="13960" y="5676"/>
                  <a:pt x="13895" y="5612"/>
                </a:cubicBezTo>
                <a:cubicBezTo>
                  <a:pt x="13840" y="5557"/>
                  <a:pt x="13763" y="5543"/>
                  <a:pt x="13735" y="5582"/>
                </a:cubicBezTo>
                <a:cubicBezTo>
                  <a:pt x="13714" y="5609"/>
                  <a:pt x="13708" y="5610"/>
                  <a:pt x="13682" y="5584"/>
                </a:cubicBezTo>
                <a:cubicBezTo>
                  <a:pt x="13665" y="5568"/>
                  <a:pt x="13626" y="5555"/>
                  <a:pt x="13595" y="5558"/>
                </a:cubicBezTo>
                <a:cubicBezTo>
                  <a:pt x="13564" y="5562"/>
                  <a:pt x="13411" y="5572"/>
                  <a:pt x="13255" y="5579"/>
                </a:cubicBezTo>
                <a:cubicBezTo>
                  <a:pt x="13099" y="5586"/>
                  <a:pt x="12859" y="5602"/>
                  <a:pt x="12722" y="5614"/>
                </a:cubicBezTo>
                <a:cubicBezTo>
                  <a:pt x="12586" y="5627"/>
                  <a:pt x="12466" y="5631"/>
                  <a:pt x="12456" y="5624"/>
                </a:cubicBezTo>
                <a:cubicBezTo>
                  <a:pt x="12446" y="5617"/>
                  <a:pt x="12379" y="5620"/>
                  <a:pt x="12310" y="5631"/>
                </a:cubicBezTo>
                <a:cubicBezTo>
                  <a:pt x="12193" y="5650"/>
                  <a:pt x="12181" y="5648"/>
                  <a:pt x="12116" y="5598"/>
                </a:cubicBezTo>
                <a:cubicBezTo>
                  <a:pt x="12064" y="5559"/>
                  <a:pt x="12032" y="5549"/>
                  <a:pt x="11991" y="5558"/>
                </a:cubicBezTo>
                <a:cubicBezTo>
                  <a:pt x="11961" y="5565"/>
                  <a:pt x="11888" y="5575"/>
                  <a:pt x="11831" y="5582"/>
                </a:cubicBezTo>
                <a:cubicBezTo>
                  <a:pt x="11710" y="5596"/>
                  <a:pt x="11442" y="5699"/>
                  <a:pt x="11323" y="5776"/>
                </a:cubicBezTo>
                <a:cubicBezTo>
                  <a:pt x="11279" y="5805"/>
                  <a:pt x="11195" y="5847"/>
                  <a:pt x="11137" y="5869"/>
                </a:cubicBezTo>
                <a:lnTo>
                  <a:pt x="11032" y="5909"/>
                </a:lnTo>
                <a:lnTo>
                  <a:pt x="10898" y="5834"/>
                </a:lnTo>
                <a:cubicBezTo>
                  <a:pt x="10825" y="5793"/>
                  <a:pt x="10753" y="5762"/>
                  <a:pt x="10740" y="5762"/>
                </a:cubicBezTo>
                <a:cubicBezTo>
                  <a:pt x="10727" y="5762"/>
                  <a:pt x="10684" y="5740"/>
                  <a:pt x="10645" y="5715"/>
                </a:cubicBezTo>
                <a:cubicBezTo>
                  <a:pt x="10540" y="5649"/>
                  <a:pt x="10286" y="5505"/>
                  <a:pt x="10273" y="5505"/>
                </a:cubicBezTo>
                <a:cubicBezTo>
                  <a:pt x="10267" y="5505"/>
                  <a:pt x="10262" y="5534"/>
                  <a:pt x="10262" y="5568"/>
                </a:cubicBezTo>
                <a:cubicBezTo>
                  <a:pt x="10262" y="5629"/>
                  <a:pt x="10218" y="5693"/>
                  <a:pt x="10199" y="5659"/>
                </a:cubicBezTo>
                <a:cubicBezTo>
                  <a:pt x="10193" y="5649"/>
                  <a:pt x="10183" y="5589"/>
                  <a:pt x="10176" y="5526"/>
                </a:cubicBezTo>
                <a:cubicBezTo>
                  <a:pt x="10160" y="5387"/>
                  <a:pt x="10108" y="5207"/>
                  <a:pt x="10053" y="5103"/>
                </a:cubicBezTo>
                <a:cubicBezTo>
                  <a:pt x="10031" y="5061"/>
                  <a:pt x="10004" y="4966"/>
                  <a:pt x="9994" y="4890"/>
                </a:cubicBezTo>
                <a:cubicBezTo>
                  <a:pt x="9975" y="4752"/>
                  <a:pt x="9974" y="4703"/>
                  <a:pt x="9981" y="4399"/>
                </a:cubicBezTo>
                <a:cubicBezTo>
                  <a:pt x="9984" y="4280"/>
                  <a:pt x="9977" y="4223"/>
                  <a:pt x="9954" y="4184"/>
                </a:cubicBezTo>
                <a:cubicBezTo>
                  <a:pt x="9937" y="4155"/>
                  <a:pt x="9927" y="4125"/>
                  <a:pt x="9933" y="4119"/>
                </a:cubicBezTo>
                <a:cubicBezTo>
                  <a:pt x="9938" y="4112"/>
                  <a:pt x="9930" y="4062"/>
                  <a:pt x="9913" y="4006"/>
                </a:cubicBezTo>
                <a:cubicBezTo>
                  <a:pt x="9894" y="3941"/>
                  <a:pt x="9885" y="3847"/>
                  <a:pt x="9888" y="3742"/>
                </a:cubicBezTo>
                <a:cubicBezTo>
                  <a:pt x="9893" y="3563"/>
                  <a:pt x="9872" y="3342"/>
                  <a:pt x="9848" y="3307"/>
                </a:cubicBezTo>
                <a:cubicBezTo>
                  <a:pt x="9839" y="3295"/>
                  <a:pt x="9828" y="3256"/>
                  <a:pt x="9823" y="3221"/>
                </a:cubicBezTo>
                <a:cubicBezTo>
                  <a:pt x="9797" y="3047"/>
                  <a:pt x="9688" y="2698"/>
                  <a:pt x="9654" y="2681"/>
                </a:cubicBezTo>
                <a:cubicBezTo>
                  <a:pt x="9645" y="2677"/>
                  <a:pt x="9612" y="2649"/>
                  <a:pt x="9580" y="2618"/>
                </a:cubicBezTo>
                <a:cubicBezTo>
                  <a:pt x="9530" y="2571"/>
                  <a:pt x="9500" y="2562"/>
                  <a:pt x="9396" y="2559"/>
                </a:cubicBezTo>
                <a:close/>
                <a:moveTo>
                  <a:pt x="18097" y="3901"/>
                </a:moveTo>
                <a:cubicBezTo>
                  <a:pt x="18087" y="3894"/>
                  <a:pt x="18078" y="3902"/>
                  <a:pt x="18078" y="3920"/>
                </a:cubicBezTo>
                <a:cubicBezTo>
                  <a:pt x="18078" y="3957"/>
                  <a:pt x="18090" y="3963"/>
                  <a:pt x="18106" y="3934"/>
                </a:cubicBezTo>
                <a:cubicBezTo>
                  <a:pt x="18112" y="3923"/>
                  <a:pt x="18108" y="3908"/>
                  <a:pt x="18097" y="3901"/>
                </a:cubicBezTo>
                <a:close/>
                <a:moveTo>
                  <a:pt x="18230" y="3910"/>
                </a:moveTo>
                <a:cubicBezTo>
                  <a:pt x="18220" y="3910"/>
                  <a:pt x="18211" y="3920"/>
                  <a:pt x="18211" y="3932"/>
                </a:cubicBezTo>
                <a:cubicBezTo>
                  <a:pt x="18211" y="3943"/>
                  <a:pt x="18220" y="3955"/>
                  <a:pt x="18230" y="3955"/>
                </a:cubicBezTo>
                <a:cubicBezTo>
                  <a:pt x="18241" y="3955"/>
                  <a:pt x="18247" y="3943"/>
                  <a:pt x="18247" y="3932"/>
                </a:cubicBezTo>
                <a:cubicBezTo>
                  <a:pt x="18247" y="3920"/>
                  <a:pt x="18241" y="3910"/>
                  <a:pt x="18230" y="3910"/>
                </a:cubicBezTo>
                <a:close/>
                <a:moveTo>
                  <a:pt x="21545" y="7950"/>
                </a:moveTo>
                <a:cubicBezTo>
                  <a:pt x="21519" y="7950"/>
                  <a:pt x="21492" y="7959"/>
                  <a:pt x="21485" y="7971"/>
                </a:cubicBezTo>
                <a:cubicBezTo>
                  <a:pt x="21479" y="7983"/>
                  <a:pt x="21498" y="7994"/>
                  <a:pt x="21532" y="7994"/>
                </a:cubicBezTo>
                <a:cubicBezTo>
                  <a:pt x="21564" y="7994"/>
                  <a:pt x="21591" y="7982"/>
                  <a:pt x="21591" y="7971"/>
                </a:cubicBezTo>
                <a:cubicBezTo>
                  <a:pt x="21591" y="7959"/>
                  <a:pt x="21570" y="7950"/>
                  <a:pt x="21545" y="7950"/>
                </a:cubicBezTo>
                <a:close/>
                <a:moveTo>
                  <a:pt x="21435" y="7994"/>
                </a:moveTo>
                <a:cubicBezTo>
                  <a:pt x="21421" y="7994"/>
                  <a:pt x="21400" y="8001"/>
                  <a:pt x="21382" y="8015"/>
                </a:cubicBezTo>
                <a:cubicBezTo>
                  <a:pt x="21359" y="8032"/>
                  <a:pt x="21361" y="8036"/>
                  <a:pt x="21394" y="8036"/>
                </a:cubicBezTo>
                <a:cubicBezTo>
                  <a:pt x="21417" y="8036"/>
                  <a:pt x="21443" y="8027"/>
                  <a:pt x="21449" y="8015"/>
                </a:cubicBezTo>
                <a:cubicBezTo>
                  <a:pt x="21457" y="8001"/>
                  <a:pt x="21448" y="7994"/>
                  <a:pt x="21435" y="7994"/>
                </a:cubicBezTo>
                <a:close/>
                <a:moveTo>
                  <a:pt x="19731" y="8401"/>
                </a:moveTo>
                <a:lnTo>
                  <a:pt x="19678" y="8412"/>
                </a:lnTo>
                <a:cubicBezTo>
                  <a:pt x="19650" y="8419"/>
                  <a:pt x="19623" y="8432"/>
                  <a:pt x="19617" y="8443"/>
                </a:cubicBezTo>
                <a:cubicBezTo>
                  <a:pt x="19611" y="8453"/>
                  <a:pt x="19589" y="8461"/>
                  <a:pt x="19570" y="8461"/>
                </a:cubicBezTo>
                <a:cubicBezTo>
                  <a:pt x="19551" y="8461"/>
                  <a:pt x="19532" y="8478"/>
                  <a:pt x="19526" y="8499"/>
                </a:cubicBezTo>
                <a:cubicBezTo>
                  <a:pt x="19520" y="8519"/>
                  <a:pt x="19497" y="8566"/>
                  <a:pt x="19477" y="8602"/>
                </a:cubicBezTo>
                <a:lnTo>
                  <a:pt x="19441" y="8667"/>
                </a:lnTo>
                <a:lnTo>
                  <a:pt x="19524" y="8623"/>
                </a:lnTo>
                <a:cubicBezTo>
                  <a:pt x="19569" y="8598"/>
                  <a:pt x="19612" y="8557"/>
                  <a:pt x="19619" y="8534"/>
                </a:cubicBezTo>
                <a:cubicBezTo>
                  <a:pt x="19626" y="8510"/>
                  <a:pt x="19653" y="8473"/>
                  <a:pt x="19680" y="8447"/>
                </a:cubicBezTo>
                <a:lnTo>
                  <a:pt x="19731" y="8401"/>
                </a:lnTo>
                <a:close/>
                <a:moveTo>
                  <a:pt x="19735" y="8494"/>
                </a:moveTo>
                <a:cubicBezTo>
                  <a:pt x="19730" y="8492"/>
                  <a:pt x="19719" y="8501"/>
                  <a:pt x="19706" y="8525"/>
                </a:cubicBezTo>
                <a:cubicBezTo>
                  <a:pt x="19691" y="8551"/>
                  <a:pt x="19691" y="8567"/>
                  <a:pt x="19704" y="8567"/>
                </a:cubicBezTo>
                <a:cubicBezTo>
                  <a:pt x="19714" y="8567"/>
                  <a:pt x="19727" y="8552"/>
                  <a:pt x="19733" y="8534"/>
                </a:cubicBezTo>
                <a:cubicBezTo>
                  <a:pt x="19742" y="8509"/>
                  <a:pt x="19741" y="8496"/>
                  <a:pt x="19735" y="8494"/>
                </a:cubicBezTo>
                <a:close/>
                <a:moveTo>
                  <a:pt x="4642" y="11276"/>
                </a:moveTo>
                <a:cubicBezTo>
                  <a:pt x="4640" y="11278"/>
                  <a:pt x="4638" y="11284"/>
                  <a:pt x="4638" y="11297"/>
                </a:cubicBezTo>
                <a:cubicBezTo>
                  <a:pt x="4637" y="11319"/>
                  <a:pt x="4640" y="11332"/>
                  <a:pt x="4646" y="11325"/>
                </a:cubicBezTo>
                <a:cubicBezTo>
                  <a:pt x="4653" y="11318"/>
                  <a:pt x="4654" y="11298"/>
                  <a:pt x="4649" y="11283"/>
                </a:cubicBezTo>
                <a:cubicBezTo>
                  <a:pt x="4646" y="11274"/>
                  <a:pt x="4644" y="11273"/>
                  <a:pt x="4642" y="11276"/>
                </a:cubicBezTo>
                <a:close/>
                <a:moveTo>
                  <a:pt x="5249" y="12968"/>
                </a:moveTo>
                <a:cubicBezTo>
                  <a:pt x="5232" y="12968"/>
                  <a:pt x="5223" y="12977"/>
                  <a:pt x="5230" y="12989"/>
                </a:cubicBezTo>
                <a:cubicBezTo>
                  <a:pt x="5236" y="13001"/>
                  <a:pt x="5245" y="13010"/>
                  <a:pt x="5249" y="13010"/>
                </a:cubicBezTo>
                <a:cubicBezTo>
                  <a:pt x="5253" y="13010"/>
                  <a:pt x="5261" y="13001"/>
                  <a:pt x="5268" y="12989"/>
                </a:cubicBezTo>
                <a:cubicBezTo>
                  <a:pt x="5274" y="12977"/>
                  <a:pt x="5266" y="12968"/>
                  <a:pt x="5249" y="12968"/>
                </a:cubicBezTo>
                <a:close/>
                <a:moveTo>
                  <a:pt x="4915" y="13227"/>
                </a:moveTo>
                <a:cubicBezTo>
                  <a:pt x="4857" y="13215"/>
                  <a:pt x="4855" y="13287"/>
                  <a:pt x="4911" y="13412"/>
                </a:cubicBezTo>
                <a:lnTo>
                  <a:pt x="4963" y="13531"/>
                </a:lnTo>
                <a:lnTo>
                  <a:pt x="4980" y="13466"/>
                </a:lnTo>
                <a:cubicBezTo>
                  <a:pt x="5002" y="13384"/>
                  <a:pt x="4962" y="13238"/>
                  <a:pt x="4915" y="13227"/>
                </a:cubicBezTo>
                <a:close/>
                <a:moveTo>
                  <a:pt x="4644" y="13531"/>
                </a:moveTo>
                <a:cubicBezTo>
                  <a:pt x="4643" y="13536"/>
                  <a:pt x="4646" y="13552"/>
                  <a:pt x="4653" y="13578"/>
                </a:cubicBezTo>
                <a:cubicBezTo>
                  <a:pt x="4661" y="13612"/>
                  <a:pt x="4681" y="13661"/>
                  <a:pt x="4695" y="13686"/>
                </a:cubicBezTo>
                <a:cubicBezTo>
                  <a:pt x="4709" y="13711"/>
                  <a:pt x="4722" y="13728"/>
                  <a:pt x="4725" y="13725"/>
                </a:cubicBezTo>
                <a:cubicBezTo>
                  <a:pt x="4737" y="13711"/>
                  <a:pt x="4690" y="13566"/>
                  <a:pt x="4665" y="13543"/>
                </a:cubicBezTo>
                <a:cubicBezTo>
                  <a:pt x="4654" y="13532"/>
                  <a:pt x="4646" y="13526"/>
                  <a:pt x="4644" y="13531"/>
                </a:cubicBezTo>
                <a:close/>
                <a:moveTo>
                  <a:pt x="3575" y="14366"/>
                </a:moveTo>
                <a:cubicBezTo>
                  <a:pt x="3572" y="14364"/>
                  <a:pt x="3566" y="14380"/>
                  <a:pt x="3560" y="14410"/>
                </a:cubicBezTo>
                <a:cubicBezTo>
                  <a:pt x="3552" y="14450"/>
                  <a:pt x="3548" y="14495"/>
                  <a:pt x="3554" y="14511"/>
                </a:cubicBezTo>
                <a:cubicBezTo>
                  <a:pt x="3573" y="14568"/>
                  <a:pt x="3601" y="14539"/>
                  <a:pt x="3590" y="14473"/>
                </a:cubicBezTo>
                <a:cubicBezTo>
                  <a:pt x="3583" y="14437"/>
                  <a:pt x="3578" y="14392"/>
                  <a:pt x="3577" y="14373"/>
                </a:cubicBezTo>
                <a:cubicBezTo>
                  <a:pt x="3577" y="14368"/>
                  <a:pt x="3576" y="14366"/>
                  <a:pt x="3575" y="14366"/>
                </a:cubicBezTo>
                <a:close/>
                <a:moveTo>
                  <a:pt x="3457" y="14473"/>
                </a:moveTo>
                <a:cubicBezTo>
                  <a:pt x="3453" y="14471"/>
                  <a:pt x="3450" y="14489"/>
                  <a:pt x="3450" y="14520"/>
                </a:cubicBezTo>
                <a:cubicBezTo>
                  <a:pt x="3450" y="14561"/>
                  <a:pt x="3454" y="14576"/>
                  <a:pt x="3459" y="14555"/>
                </a:cubicBezTo>
                <a:cubicBezTo>
                  <a:pt x="3463" y="14535"/>
                  <a:pt x="3463" y="14503"/>
                  <a:pt x="3459" y="14483"/>
                </a:cubicBezTo>
                <a:cubicBezTo>
                  <a:pt x="3457" y="14477"/>
                  <a:pt x="3458" y="14474"/>
                  <a:pt x="3457" y="14473"/>
                </a:cubicBezTo>
                <a:close/>
                <a:moveTo>
                  <a:pt x="15722" y="16327"/>
                </a:moveTo>
                <a:cubicBezTo>
                  <a:pt x="15711" y="16327"/>
                  <a:pt x="15696" y="16336"/>
                  <a:pt x="15690" y="16348"/>
                </a:cubicBezTo>
                <a:cubicBezTo>
                  <a:pt x="15683" y="16360"/>
                  <a:pt x="15686" y="16369"/>
                  <a:pt x="15696" y="16369"/>
                </a:cubicBezTo>
                <a:cubicBezTo>
                  <a:pt x="15707" y="16369"/>
                  <a:pt x="15722" y="16360"/>
                  <a:pt x="15728" y="16348"/>
                </a:cubicBezTo>
                <a:cubicBezTo>
                  <a:pt x="15734" y="16336"/>
                  <a:pt x="15732" y="16327"/>
                  <a:pt x="15722" y="16327"/>
                </a:cubicBezTo>
                <a:close/>
                <a:moveTo>
                  <a:pt x="15722" y="16561"/>
                </a:moveTo>
                <a:cubicBezTo>
                  <a:pt x="15711" y="16561"/>
                  <a:pt x="15696" y="16570"/>
                  <a:pt x="15690" y="16582"/>
                </a:cubicBezTo>
                <a:cubicBezTo>
                  <a:pt x="15683" y="16593"/>
                  <a:pt x="15686" y="16603"/>
                  <a:pt x="15696" y="16603"/>
                </a:cubicBezTo>
                <a:cubicBezTo>
                  <a:pt x="15707" y="16603"/>
                  <a:pt x="15722" y="16593"/>
                  <a:pt x="15728" y="16582"/>
                </a:cubicBezTo>
                <a:cubicBezTo>
                  <a:pt x="15734" y="16570"/>
                  <a:pt x="15732" y="16561"/>
                  <a:pt x="15722" y="16561"/>
                </a:cubicBezTo>
                <a:close/>
                <a:moveTo>
                  <a:pt x="1884" y="16822"/>
                </a:moveTo>
                <a:cubicBezTo>
                  <a:pt x="1882" y="16825"/>
                  <a:pt x="1882" y="16833"/>
                  <a:pt x="1882" y="16846"/>
                </a:cubicBezTo>
                <a:cubicBezTo>
                  <a:pt x="1881" y="16868"/>
                  <a:pt x="1884" y="16881"/>
                  <a:pt x="1890" y="16874"/>
                </a:cubicBezTo>
                <a:cubicBezTo>
                  <a:pt x="1897" y="16867"/>
                  <a:pt x="1898" y="16847"/>
                  <a:pt x="1892" y="16832"/>
                </a:cubicBezTo>
                <a:cubicBezTo>
                  <a:pt x="1889" y="16823"/>
                  <a:pt x="1886" y="16820"/>
                  <a:pt x="1884" y="16822"/>
                </a:cubicBezTo>
                <a:close/>
                <a:moveTo>
                  <a:pt x="12156" y="16913"/>
                </a:moveTo>
                <a:cubicBezTo>
                  <a:pt x="12129" y="16925"/>
                  <a:pt x="12122" y="16969"/>
                  <a:pt x="12143" y="16993"/>
                </a:cubicBezTo>
                <a:cubicBezTo>
                  <a:pt x="12162" y="17014"/>
                  <a:pt x="12163" y="17012"/>
                  <a:pt x="12173" y="16956"/>
                </a:cubicBezTo>
                <a:cubicBezTo>
                  <a:pt x="12179" y="16919"/>
                  <a:pt x="12174" y="16906"/>
                  <a:pt x="12156" y="16913"/>
                </a:cubicBezTo>
                <a:close/>
                <a:moveTo>
                  <a:pt x="15588" y="17304"/>
                </a:moveTo>
                <a:cubicBezTo>
                  <a:pt x="15578" y="17304"/>
                  <a:pt x="15565" y="17313"/>
                  <a:pt x="15559" y="17325"/>
                </a:cubicBezTo>
                <a:cubicBezTo>
                  <a:pt x="15552" y="17337"/>
                  <a:pt x="15555" y="17346"/>
                  <a:pt x="15565" y="17346"/>
                </a:cubicBezTo>
                <a:cubicBezTo>
                  <a:pt x="15576" y="17346"/>
                  <a:pt x="15588" y="17337"/>
                  <a:pt x="15595" y="17325"/>
                </a:cubicBezTo>
                <a:cubicBezTo>
                  <a:pt x="15601" y="17313"/>
                  <a:pt x="15599" y="17304"/>
                  <a:pt x="15588" y="17304"/>
                </a:cubicBezTo>
                <a:close/>
                <a:moveTo>
                  <a:pt x="7149" y="17306"/>
                </a:moveTo>
                <a:cubicBezTo>
                  <a:pt x="7144" y="17305"/>
                  <a:pt x="7138" y="17307"/>
                  <a:pt x="7134" y="17311"/>
                </a:cubicBezTo>
                <a:cubicBezTo>
                  <a:pt x="7129" y="17317"/>
                  <a:pt x="7129" y="17333"/>
                  <a:pt x="7136" y="17346"/>
                </a:cubicBezTo>
                <a:cubicBezTo>
                  <a:pt x="7152" y="17374"/>
                  <a:pt x="7185" y="17375"/>
                  <a:pt x="7185" y="17348"/>
                </a:cubicBezTo>
                <a:cubicBezTo>
                  <a:pt x="7185" y="17329"/>
                  <a:pt x="7165" y="17308"/>
                  <a:pt x="7149" y="17306"/>
                </a:cubicBezTo>
                <a:close/>
                <a:moveTo>
                  <a:pt x="11759" y="17524"/>
                </a:moveTo>
                <a:cubicBezTo>
                  <a:pt x="11755" y="17525"/>
                  <a:pt x="11754" y="17529"/>
                  <a:pt x="11754" y="17535"/>
                </a:cubicBezTo>
                <a:cubicBezTo>
                  <a:pt x="11754" y="17548"/>
                  <a:pt x="11763" y="17559"/>
                  <a:pt x="11773" y="17559"/>
                </a:cubicBezTo>
                <a:cubicBezTo>
                  <a:pt x="11784" y="17559"/>
                  <a:pt x="11790" y="17554"/>
                  <a:pt x="11790" y="17549"/>
                </a:cubicBezTo>
                <a:cubicBezTo>
                  <a:pt x="11790" y="17544"/>
                  <a:pt x="11784" y="17533"/>
                  <a:pt x="11773" y="17526"/>
                </a:cubicBezTo>
                <a:cubicBezTo>
                  <a:pt x="11768" y="17522"/>
                  <a:pt x="11762" y="17522"/>
                  <a:pt x="11759" y="17524"/>
                </a:cubicBezTo>
                <a:close/>
                <a:moveTo>
                  <a:pt x="10767" y="17949"/>
                </a:moveTo>
                <a:cubicBezTo>
                  <a:pt x="10754" y="17955"/>
                  <a:pt x="10765" y="17958"/>
                  <a:pt x="10791" y="17958"/>
                </a:cubicBezTo>
                <a:cubicBezTo>
                  <a:pt x="10817" y="17958"/>
                  <a:pt x="10827" y="17955"/>
                  <a:pt x="10814" y="17949"/>
                </a:cubicBezTo>
                <a:cubicBezTo>
                  <a:pt x="10801" y="17943"/>
                  <a:pt x="10780" y="17943"/>
                  <a:pt x="10767" y="17949"/>
                </a:cubicBezTo>
                <a:close/>
                <a:moveTo>
                  <a:pt x="14705" y="18204"/>
                </a:moveTo>
                <a:cubicBezTo>
                  <a:pt x="14703" y="18206"/>
                  <a:pt x="14701" y="18215"/>
                  <a:pt x="14701" y="18227"/>
                </a:cubicBezTo>
                <a:cubicBezTo>
                  <a:pt x="14700" y="18250"/>
                  <a:pt x="14703" y="18262"/>
                  <a:pt x="14709" y="18255"/>
                </a:cubicBezTo>
                <a:cubicBezTo>
                  <a:pt x="14715" y="18248"/>
                  <a:pt x="14717" y="18228"/>
                  <a:pt x="14711" y="18213"/>
                </a:cubicBezTo>
                <a:cubicBezTo>
                  <a:pt x="14708" y="18205"/>
                  <a:pt x="14707" y="18202"/>
                  <a:pt x="14705" y="18204"/>
                </a:cubicBezTo>
                <a:close/>
                <a:moveTo>
                  <a:pt x="14828" y="18409"/>
                </a:moveTo>
                <a:cubicBezTo>
                  <a:pt x="14817" y="18409"/>
                  <a:pt x="14828" y="18428"/>
                  <a:pt x="14853" y="18452"/>
                </a:cubicBezTo>
                <a:cubicBezTo>
                  <a:pt x="14892" y="18490"/>
                  <a:pt x="14894" y="18499"/>
                  <a:pt x="14868" y="18519"/>
                </a:cubicBezTo>
                <a:cubicBezTo>
                  <a:pt x="14842" y="18540"/>
                  <a:pt x="14844" y="18550"/>
                  <a:pt x="14887" y="18599"/>
                </a:cubicBezTo>
                <a:cubicBezTo>
                  <a:pt x="14933" y="18652"/>
                  <a:pt x="14936" y="18652"/>
                  <a:pt x="14967" y="18617"/>
                </a:cubicBezTo>
                <a:cubicBezTo>
                  <a:pt x="14998" y="18583"/>
                  <a:pt x="14995" y="18577"/>
                  <a:pt x="14923" y="18496"/>
                </a:cubicBezTo>
                <a:cubicBezTo>
                  <a:pt x="14881" y="18449"/>
                  <a:pt x="14838" y="18409"/>
                  <a:pt x="14828" y="18409"/>
                </a:cubicBezTo>
                <a:close/>
                <a:moveTo>
                  <a:pt x="8485" y="19055"/>
                </a:moveTo>
                <a:cubicBezTo>
                  <a:pt x="8476" y="19055"/>
                  <a:pt x="8468" y="19057"/>
                  <a:pt x="8461" y="19062"/>
                </a:cubicBezTo>
                <a:cubicBezTo>
                  <a:pt x="8449" y="19070"/>
                  <a:pt x="8433" y="19078"/>
                  <a:pt x="8423" y="19078"/>
                </a:cubicBezTo>
                <a:cubicBezTo>
                  <a:pt x="8414" y="19078"/>
                  <a:pt x="8401" y="19092"/>
                  <a:pt x="8396" y="19108"/>
                </a:cubicBezTo>
                <a:cubicBezTo>
                  <a:pt x="8390" y="19129"/>
                  <a:pt x="8397" y="19134"/>
                  <a:pt x="8419" y="19125"/>
                </a:cubicBezTo>
                <a:cubicBezTo>
                  <a:pt x="8439" y="19116"/>
                  <a:pt x="8455" y="19124"/>
                  <a:pt x="8461" y="19143"/>
                </a:cubicBezTo>
                <a:cubicBezTo>
                  <a:pt x="8482" y="19205"/>
                  <a:pt x="8544" y="19164"/>
                  <a:pt x="8544" y="19090"/>
                </a:cubicBezTo>
                <a:cubicBezTo>
                  <a:pt x="8544" y="19070"/>
                  <a:pt x="8511" y="19054"/>
                  <a:pt x="8485" y="19055"/>
                </a:cubicBezTo>
                <a:close/>
                <a:moveTo>
                  <a:pt x="510" y="19195"/>
                </a:moveTo>
                <a:cubicBezTo>
                  <a:pt x="407" y="19191"/>
                  <a:pt x="345" y="19196"/>
                  <a:pt x="333" y="19209"/>
                </a:cubicBezTo>
                <a:cubicBezTo>
                  <a:pt x="328" y="19213"/>
                  <a:pt x="336" y="19240"/>
                  <a:pt x="347" y="19270"/>
                </a:cubicBezTo>
                <a:cubicBezTo>
                  <a:pt x="373" y="19334"/>
                  <a:pt x="431" y="19339"/>
                  <a:pt x="478" y="19281"/>
                </a:cubicBezTo>
                <a:cubicBezTo>
                  <a:pt x="497" y="19258"/>
                  <a:pt x="533" y="19232"/>
                  <a:pt x="559" y="19221"/>
                </a:cubicBezTo>
                <a:cubicBezTo>
                  <a:pt x="600" y="19202"/>
                  <a:pt x="593" y="19198"/>
                  <a:pt x="510" y="19195"/>
                </a:cubicBezTo>
                <a:close/>
                <a:moveTo>
                  <a:pt x="13874" y="21553"/>
                </a:moveTo>
                <a:cubicBezTo>
                  <a:pt x="13867" y="21552"/>
                  <a:pt x="13857" y="21565"/>
                  <a:pt x="13853" y="21579"/>
                </a:cubicBezTo>
                <a:cubicBezTo>
                  <a:pt x="13849" y="21593"/>
                  <a:pt x="13856" y="21600"/>
                  <a:pt x="13868" y="21595"/>
                </a:cubicBezTo>
                <a:cubicBezTo>
                  <a:pt x="13892" y="21586"/>
                  <a:pt x="13897" y="21556"/>
                  <a:pt x="13874" y="2155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A027448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3924300" y="4459922"/>
            <a:ext cx="1457152" cy="177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AA028240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769996" y="2780928"/>
            <a:ext cx="1227024" cy="16653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AA027448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92951" y="3307397"/>
            <a:ext cx="1457152" cy="177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image.jpg"/>
          <p:cNvPicPr>
            <a:picLocks noChangeAspect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>
          <a:xfrm flipH="1">
            <a:off x="3059832" y="797354"/>
            <a:ext cx="3145949" cy="3447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600" extrusionOk="0">
                <a:moveTo>
                  <a:pt x="8490" y="0"/>
                </a:moveTo>
                <a:cubicBezTo>
                  <a:pt x="8403" y="0"/>
                  <a:pt x="8071" y="222"/>
                  <a:pt x="8046" y="298"/>
                </a:cubicBezTo>
                <a:cubicBezTo>
                  <a:pt x="8031" y="340"/>
                  <a:pt x="7987" y="409"/>
                  <a:pt x="7949" y="449"/>
                </a:cubicBezTo>
                <a:cubicBezTo>
                  <a:pt x="7861" y="541"/>
                  <a:pt x="7791" y="877"/>
                  <a:pt x="7819" y="1069"/>
                </a:cubicBezTo>
                <a:cubicBezTo>
                  <a:pt x="7834" y="1171"/>
                  <a:pt x="7824" y="1248"/>
                  <a:pt x="7783" y="1303"/>
                </a:cubicBezTo>
                <a:cubicBezTo>
                  <a:pt x="7713" y="1402"/>
                  <a:pt x="7668" y="1622"/>
                  <a:pt x="7670" y="1858"/>
                </a:cubicBezTo>
                <a:cubicBezTo>
                  <a:pt x="7671" y="1953"/>
                  <a:pt x="7642" y="2170"/>
                  <a:pt x="7607" y="2340"/>
                </a:cubicBezTo>
                <a:cubicBezTo>
                  <a:pt x="7547" y="2635"/>
                  <a:pt x="7558" y="2839"/>
                  <a:pt x="7632" y="2839"/>
                </a:cubicBezTo>
                <a:cubicBezTo>
                  <a:pt x="7650" y="2839"/>
                  <a:pt x="7662" y="2810"/>
                  <a:pt x="7659" y="2776"/>
                </a:cubicBezTo>
                <a:cubicBezTo>
                  <a:pt x="7656" y="2735"/>
                  <a:pt x="7683" y="2713"/>
                  <a:pt x="7734" y="2713"/>
                </a:cubicBezTo>
                <a:cubicBezTo>
                  <a:pt x="7807" y="2713"/>
                  <a:pt x="7812" y="2733"/>
                  <a:pt x="7803" y="3033"/>
                </a:cubicBezTo>
                <a:cubicBezTo>
                  <a:pt x="7796" y="3251"/>
                  <a:pt x="7772" y="3372"/>
                  <a:pt x="7734" y="3411"/>
                </a:cubicBezTo>
                <a:cubicBezTo>
                  <a:pt x="7697" y="3449"/>
                  <a:pt x="7682" y="3529"/>
                  <a:pt x="7690" y="3641"/>
                </a:cubicBezTo>
                <a:cubicBezTo>
                  <a:pt x="7701" y="3823"/>
                  <a:pt x="7665" y="3877"/>
                  <a:pt x="7576" y="3810"/>
                </a:cubicBezTo>
                <a:cubicBezTo>
                  <a:pt x="7540" y="3782"/>
                  <a:pt x="7527" y="3715"/>
                  <a:pt x="7538" y="3605"/>
                </a:cubicBezTo>
                <a:cubicBezTo>
                  <a:pt x="7554" y="3448"/>
                  <a:pt x="7508" y="3305"/>
                  <a:pt x="7441" y="3305"/>
                </a:cubicBezTo>
                <a:cubicBezTo>
                  <a:pt x="7423" y="3305"/>
                  <a:pt x="7408" y="3406"/>
                  <a:pt x="7405" y="3530"/>
                </a:cubicBezTo>
                <a:cubicBezTo>
                  <a:pt x="7395" y="3932"/>
                  <a:pt x="7356" y="4649"/>
                  <a:pt x="7339" y="4778"/>
                </a:cubicBezTo>
                <a:cubicBezTo>
                  <a:pt x="7330" y="4847"/>
                  <a:pt x="7312" y="4997"/>
                  <a:pt x="7298" y="5111"/>
                </a:cubicBezTo>
                <a:cubicBezTo>
                  <a:pt x="7259" y="5409"/>
                  <a:pt x="7380" y="6552"/>
                  <a:pt x="7483" y="6853"/>
                </a:cubicBezTo>
                <a:cubicBezTo>
                  <a:pt x="7505" y="6917"/>
                  <a:pt x="7530" y="7068"/>
                  <a:pt x="7538" y="7186"/>
                </a:cubicBezTo>
                <a:cubicBezTo>
                  <a:pt x="7549" y="7349"/>
                  <a:pt x="7585" y="7457"/>
                  <a:pt x="7695" y="7642"/>
                </a:cubicBezTo>
                <a:cubicBezTo>
                  <a:pt x="7775" y="7776"/>
                  <a:pt x="7864" y="7913"/>
                  <a:pt x="7894" y="7944"/>
                </a:cubicBezTo>
                <a:cubicBezTo>
                  <a:pt x="7924" y="7976"/>
                  <a:pt x="7949" y="8016"/>
                  <a:pt x="7949" y="8035"/>
                </a:cubicBezTo>
                <a:cubicBezTo>
                  <a:pt x="7949" y="8076"/>
                  <a:pt x="8341" y="8586"/>
                  <a:pt x="8542" y="8807"/>
                </a:cubicBezTo>
                <a:cubicBezTo>
                  <a:pt x="8686" y="8965"/>
                  <a:pt x="8774" y="9211"/>
                  <a:pt x="8774" y="9462"/>
                </a:cubicBezTo>
                <a:cubicBezTo>
                  <a:pt x="8774" y="9527"/>
                  <a:pt x="8793" y="9596"/>
                  <a:pt x="8816" y="9616"/>
                </a:cubicBezTo>
                <a:cubicBezTo>
                  <a:pt x="8838" y="9636"/>
                  <a:pt x="8866" y="9736"/>
                  <a:pt x="8879" y="9838"/>
                </a:cubicBezTo>
                <a:cubicBezTo>
                  <a:pt x="8899" y="9992"/>
                  <a:pt x="8887" y="10043"/>
                  <a:pt x="8816" y="10141"/>
                </a:cubicBezTo>
                <a:cubicBezTo>
                  <a:pt x="8768" y="10205"/>
                  <a:pt x="8671" y="10412"/>
                  <a:pt x="8600" y="10599"/>
                </a:cubicBezTo>
                <a:lnTo>
                  <a:pt x="8471" y="10940"/>
                </a:lnTo>
                <a:lnTo>
                  <a:pt x="8126" y="10930"/>
                </a:lnTo>
                <a:cubicBezTo>
                  <a:pt x="7767" y="10918"/>
                  <a:pt x="7473" y="10967"/>
                  <a:pt x="6809" y="11154"/>
                </a:cubicBezTo>
                <a:cubicBezTo>
                  <a:pt x="6647" y="11200"/>
                  <a:pt x="6401" y="11263"/>
                  <a:pt x="6260" y="11293"/>
                </a:cubicBezTo>
                <a:cubicBezTo>
                  <a:pt x="6119" y="11323"/>
                  <a:pt x="5911" y="11398"/>
                  <a:pt x="5799" y="11462"/>
                </a:cubicBezTo>
                <a:cubicBezTo>
                  <a:pt x="5531" y="11614"/>
                  <a:pt x="5393" y="11635"/>
                  <a:pt x="4786" y="11600"/>
                </a:cubicBezTo>
                <a:cubicBezTo>
                  <a:pt x="4323" y="11574"/>
                  <a:pt x="4080" y="11581"/>
                  <a:pt x="3898" y="11628"/>
                </a:cubicBezTo>
                <a:cubicBezTo>
                  <a:pt x="3856" y="11639"/>
                  <a:pt x="3721" y="11552"/>
                  <a:pt x="3525" y="11391"/>
                </a:cubicBezTo>
                <a:cubicBezTo>
                  <a:pt x="3357" y="11252"/>
                  <a:pt x="3120" y="11091"/>
                  <a:pt x="3001" y="11033"/>
                </a:cubicBezTo>
                <a:cubicBezTo>
                  <a:pt x="2763" y="10917"/>
                  <a:pt x="2569" y="10746"/>
                  <a:pt x="2374" y="10481"/>
                </a:cubicBezTo>
                <a:cubicBezTo>
                  <a:pt x="2240" y="10298"/>
                  <a:pt x="2103" y="10216"/>
                  <a:pt x="1996" y="10254"/>
                </a:cubicBezTo>
                <a:cubicBezTo>
                  <a:pt x="1927" y="10278"/>
                  <a:pt x="1935" y="10545"/>
                  <a:pt x="1988" y="10801"/>
                </a:cubicBezTo>
                <a:cubicBezTo>
                  <a:pt x="2002" y="10797"/>
                  <a:pt x="2016" y="10797"/>
                  <a:pt x="2029" y="10809"/>
                </a:cubicBezTo>
                <a:cubicBezTo>
                  <a:pt x="2073" y="10848"/>
                  <a:pt x="2207" y="11057"/>
                  <a:pt x="2385" y="11356"/>
                </a:cubicBezTo>
                <a:cubicBezTo>
                  <a:pt x="2514" y="11571"/>
                  <a:pt x="3044" y="11909"/>
                  <a:pt x="3379" y="11989"/>
                </a:cubicBezTo>
                <a:cubicBezTo>
                  <a:pt x="3506" y="12019"/>
                  <a:pt x="3696" y="12085"/>
                  <a:pt x="3804" y="12137"/>
                </a:cubicBezTo>
                <a:cubicBezTo>
                  <a:pt x="3993" y="12229"/>
                  <a:pt x="4025" y="12233"/>
                  <a:pt x="4590" y="12231"/>
                </a:cubicBezTo>
                <a:cubicBezTo>
                  <a:pt x="5011" y="12229"/>
                  <a:pt x="5252" y="12211"/>
                  <a:pt x="5432" y="12168"/>
                </a:cubicBezTo>
                <a:cubicBezTo>
                  <a:pt x="5619" y="12123"/>
                  <a:pt x="5759" y="12112"/>
                  <a:pt x="5970" y="12130"/>
                </a:cubicBezTo>
                <a:cubicBezTo>
                  <a:pt x="6251" y="12153"/>
                  <a:pt x="6258" y="12151"/>
                  <a:pt x="6423" y="12031"/>
                </a:cubicBezTo>
                <a:cubicBezTo>
                  <a:pt x="6515" y="11965"/>
                  <a:pt x="6593" y="11914"/>
                  <a:pt x="6594" y="11921"/>
                </a:cubicBezTo>
                <a:cubicBezTo>
                  <a:pt x="6595" y="11927"/>
                  <a:pt x="6644" y="11916"/>
                  <a:pt x="6704" y="11895"/>
                </a:cubicBezTo>
                <a:cubicBezTo>
                  <a:pt x="6765" y="11874"/>
                  <a:pt x="6840" y="11855"/>
                  <a:pt x="6870" y="11855"/>
                </a:cubicBezTo>
                <a:cubicBezTo>
                  <a:pt x="6900" y="11855"/>
                  <a:pt x="6934" y="11840"/>
                  <a:pt x="6947" y="11820"/>
                </a:cubicBezTo>
                <a:cubicBezTo>
                  <a:pt x="6987" y="11760"/>
                  <a:pt x="7270" y="11641"/>
                  <a:pt x="7369" y="11641"/>
                </a:cubicBezTo>
                <a:cubicBezTo>
                  <a:pt x="7420" y="11641"/>
                  <a:pt x="7481" y="11622"/>
                  <a:pt x="7505" y="11600"/>
                </a:cubicBezTo>
                <a:cubicBezTo>
                  <a:pt x="7559" y="11551"/>
                  <a:pt x="7792" y="11655"/>
                  <a:pt x="7792" y="11729"/>
                </a:cubicBezTo>
                <a:cubicBezTo>
                  <a:pt x="7792" y="11757"/>
                  <a:pt x="7843" y="11813"/>
                  <a:pt x="7908" y="11855"/>
                </a:cubicBezTo>
                <a:cubicBezTo>
                  <a:pt x="7972" y="11897"/>
                  <a:pt x="8026" y="11945"/>
                  <a:pt x="8024" y="11958"/>
                </a:cubicBezTo>
                <a:cubicBezTo>
                  <a:pt x="8021" y="11972"/>
                  <a:pt x="8022" y="11989"/>
                  <a:pt x="8026" y="11999"/>
                </a:cubicBezTo>
                <a:cubicBezTo>
                  <a:pt x="8031" y="12009"/>
                  <a:pt x="8044" y="12103"/>
                  <a:pt x="8054" y="12205"/>
                </a:cubicBezTo>
                <a:cubicBezTo>
                  <a:pt x="8071" y="12378"/>
                  <a:pt x="8064" y="12394"/>
                  <a:pt x="7963" y="12455"/>
                </a:cubicBezTo>
                <a:cubicBezTo>
                  <a:pt x="7871" y="12510"/>
                  <a:pt x="7380" y="12573"/>
                  <a:pt x="6986" y="12579"/>
                </a:cubicBezTo>
                <a:cubicBezTo>
                  <a:pt x="6964" y="12579"/>
                  <a:pt x="6868" y="12579"/>
                  <a:pt x="6771" y="12581"/>
                </a:cubicBezTo>
                <a:cubicBezTo>
                  <a:pt x="6673" y="12583"/>
                  <a:pt x="6489" y="12583"/>
                  <a:pt x="6359" y="12581"/>
                </a:cubicBezTo>
                <a:cubicBezTo>
                  <a:pt x="5960" y="12576"/>
                  <a:pt x="5158" y="12648"/>
                  <a:pt x="4977" y="12705"/>
                </a:cubicBezTo>
                <a:cubicBezTo>
                  <a:pt x="4686" y="12795"/>
                  <a:pt x="4320" y="12743"/>
                  <a:pt x="3768" y="12538"/>
                </a:cubicBezTo>
                <a:cubicBezTo>
                  <a:pt x="3597" y="12474"/>
                  <a:pt x="3409" y="12390"/>
                  <a:pt x="3351" y="12352"/>
                </a:cubicBezTo>
                <a:cubicBezTo>
                  <a:pt x="3241" y="12277"/>
                  <a:pt x="3087" y="12233"/>
                  <a:pt x="2708" y="12168"/>
                </a:cubicBezTo>
                <a:cubicBezTo>
                  <a:pt x="2452" y="12123"/>
                  <a:pt x="2387" y="12077"/>
                  <a:pt x="2021" y="11668"/>
                </a:cubicBezTo>
                <a:cubicBezTo>
                  <a:pt x="1807" y="11430"/>
                  <a:pt x="1743" y="11387"/>
                  <a:pt x="1356" y="11245"/>
                </a:cubicBezTo>
                <a:cubicBezTo>
                  <a:pt x="1205" y="11189"/>
                  <a:pt x="1133" y="11179"/>
                  <a:pt x="1102" y="11207"/>
                </a:cubicBezTo>
                <a:cubicBezTo>
                  <a:pt x="1079" y="11228"/>
                  <a:pt x="1000" y="11245"/>
                  <a:pt x="928" y="11245"/>
                </a:cubicBezTo>
                <a:cubicBezTo>
                  <a:pt x="911" y="11245"/>
                  <a:pt x="904" y="11241"/>
                  <a:pt x="890" y="11240"/>
                </a:cubicBezTo>
                <a:cubicBezTo>
                  <a:pt x="878" y="11245"/>
                  <a:pt x="872" y="11251"/>
                  <a:pt x="865" y="11257"/>
                </a:cubicBezTo>
                <a:cubicBezTo>
                  <a:pt x="1046" y="11445"/>
                  <a:pt x="1155" y="11577"/>
                  <a:pt x="1155" y="11648"/>
                </a:cubicBezTo>
                <a:cubicBezTo>
                  <a:pt x="1155" y="11687"/>
                  <a:pt x="1162" y="11731"/>
                  <a:pt x="1174" y="11777"/>
                </a:cubicBezTo>
                <a:cubicBezTo>
                  <a:pt x="1245" y="11964"/>
                  <a:pt x="1474" y="12177"/>
                  <a:pt x="1685" y="12251"/>
                </a:cubicBezTo>
                <a:cubicBezTo>
                  <a:pt x="1747" y="12273"/>
                  <a:pt x="1776" y="12304"/>
                  <a:pt x="1759" y="12329"/>
                </a:cubicBezTo>
                <a:cubicBezTo>
                  <a:pt x="1743" y="12353"/>
                  <a:pt x="1747" y="12362"/>
                  <a:pt x="1770" y="12349"/>
                </a:cubicBezTo>
                <a:cubicBezTo>
                  <a:pt x="1818" y="12322"/>
                  <a:pt x="2092" y="12495"/>
                  <a:pt x="2162" y="12594"/>
                </a:cubicBezTo>
                <a:cubicBezTo>
                  <a:pt x="2235" y="12551"/>
                  <a:pt x="2255" y="12550"/>
                  <a:pt x="2297" y="12596"/>
                </a:cubicBezTo>
                <a:cubicBezTo>
                  <a:pt x="2327" y="12629"/>
                  <a:pt x="2380" y="12643"/>
                  <a:pt x="2432" y="12632"/>
                </a:cubicBezTo>
                <a:cubicBezTo>
                  <a:pt x="2518" y="12612"/>
                  <a:pt x="2668" y="12709"/>
                  <a:pt x="2747" y="12833"/>
                </a:cubicBezTo>
                <a:cubicBezTo>
                  <a:pt x="2752" y="12842"/>
                  <a:pt x="2786" y="12858"/>
                  <a:pt x="2805" y="12871"/>
                </a:cubicBezTo>
                <a:cubicBezTo>
                  <a:pt x="2831" y="12878"/>
                  <a:pt x="2860" y="12887"/>
                  <a:pt x="2891" y="12901"/>
                </a:cubicBezTo>
                <a:cubicBezTo>
                  <a:pt x="2966" y="12937"/>
                  <a:pt x="3021" y="12976"/>
                  <a:pt x="3031" y="12995"/>
                </a:cubicBezTo>
                <a:cubicBezTo>
                  <a:pt x="3113" y="13033"/>
                  <a:pt x="3191" y="13065"/>
                  <a:pt x="3274" y="13098"/>
                </a:cubicBezTo>
                <a:cubicBezTo>
                  <a:pt x="3393" y="13134"/>
                  <a:pt x="3530" y="13169"/>
                  <a:pt x="3608" y="13176"/>
                </a:cubicBezTo>
                <a:cubicBezTo>
                  <a:pt x="3672" y="13182"/>
                  <a:pt x="3741" y="13202"/>
                  <a:pt x="3763" y="13221"/>
                </a:cubicBezTo>
                <a:cubicBezTo>
                  <a:pt x="3770" y="13228"/>
                  <a:pt x="3783" y="13234"/>
                  <a:pt x="3796" y="13239"/>
                </a:cubicBezTo>
                <a:cubicBezTo>
                  <a:pt x="3817" y="13244"/>
                  <a:pt x="3843" y="13249"/>
                  <a:pt x="3862" y="13254"/>
                </a:cubicBezTo>
                <a:cubicBezTo>
                  <a:pt x="3870" y="13255"/>
                  <a:pt x="3876" y="13257"/>
                  <a:pt x="3884" y="13257"/>
                </a:cubicBezTo>
                <a:cubicBezTo>
                  <a:pt x="3906" y="13257"/>
                  <a:pt x="3917" y="13265"/>
                  <a:pt x="3936" y="13269"/>
                </a:cubicBezTo>
                <a:cubicBezTo>
                  <a:pt x="3943" y="13270"/>
                  <a:pt x="3949" y="13271"/>
                  <a:pt x="3956" y="13272"/>
                </a:cubicBezTo>
                <a:cubicBezTo>
                  <a:pt x="4081" y="13283"/>
                  <a:pt x="4199" y="13300"/>
                  <a:pt x="4215" y="13310"/>
                </a:cubicBezTo>
                <a:cubicBezTo>
                  <a:pt x="4216" y="13310"/>
                  <a:pt x="4215" y="13312"/>
                  <a:pt x="4215" y="13312"/>
                </a:cubicBezTo>
                <a:cubicBezTo>
                  <a:pt x="4244" y="13309"/>
                  <a:pt x="4278" y="13315"/>
                  <a:pt x="4334" y="13340"/>
                </a:cubicBezTo>
                <a:cubicBezTo>
                  <a:pt x="4404" y="13372"/>
                  <a:pt x="4461" y="13383"/>
                  <a:pt x="4475" y="13363"/>
                </a:cubicBezTo>
                <a:cubicBezTo>
                  <a:pt x="4487" y="13344"/>
                  <a:pt x="4547" y="13375"/>
                  <a:pt x="4607" y="13433"/>
                </a:cubicBezTo>
                <a:cubicBezTo>
                  <a:pt x="4709" y="13533"/>
                  <a:pt x="4726" y="13539"/>
                  <a:pt x="4886" y="13506"/>
                </a:cubicBezTo>
                <a:cubicBezTo>
                  <a:pt x="5025" y="13478"/>
                  <a:pt x="5060" y="13480"/>
                  <a:pt x="5134" y="13539"/>
                </a:cubicBezTo>
                <a:cubicBezTo>
                  <a:pt x="5169" y="13470"/>
                  <a:pt x="5348" y="13356"/>
                  <a:pt x="5374" y="13395"/>
                </a:cubicBezTo>
                <a:cubicBezTo>
                  <a:pt x="5419" y="13462"/>
                  <a:pt x="5826" y="13381"/>
                  <a:pt x="5885" y="13295"/>
                </a:cubicBezTo>
                <a:cubicBezTo>
                  <a:pt x="5899" y="13274"/>
                  <a:pt x="6002" y="13257"/>
                  <a:pt x="6114" y="13257"/>
                </a:cubicBezTo>
                <a:cubicBezTo>
                  <a:pt x="6337" y="13256"/>
                  <a:pt x="6573" y="13195"/>
                  <a:pt x="6682" y="13108"/>
                </a:cubicBezTo>
                <a:cubicBezTo>
                  <a:pt x="6877" y="12953"/>
                  <a:pt x="7134" y="13014"/>
                  <a:pt x="7185" y="13229"/>
                </a:cubicBezTo>
                <a:cubicBezTo>
                  <a:pt x="7200" y="13294"/>
                  <a:pt x="7227" y="13367"/>
                  <a:pt x="7248" y="13390"/>
                </a:cubicBezTo>
                <a:cubicBezTo>
                  <a:pt x="7269" y="13414"/>
                  <a:pt x="7278" y="13449"/>
                  <a:pt x="7265" y="13469"/>
                </a:cubicBezTo>
                <a:cubicBezTo>
                  <a:pt x="7252" y="13488"/>
                  <a:pt x="7259" y="13514"/>
                  <a:pt x="7281" y="13527"/>
                </a:cubicBezTo>
                <a:cubicBezTo>
                  <a:pt x="7303" y="13539"/>
                  <a:pt x="7320" y="13575"/>
                  <a:pt x="7320" y="13607"/>
                </a:cubicBezTo>
                <a:cubicBezTo>
                  <a:pt x="7320" y="13639"/>
                  <a:pt x="7349" y="13693"/>
                  <a:pt x="7383" y="13728"/>
                </a:cubicBezTo>
                <a:cubicBezTo>
                  <a:pt x="7447" y="13793"/>
                  <a:pt x="7439" y="13829"/>
                  <a:pt x="7397" y="13832"/>
                </a:cubicBezTo>
                <a:cubicBezTo>
                  <a:pt x="7428" y="13885"/>
                  <a:pt x="7440" y="13937"/>
                  <a:pt x="7425" y="14036"/>
                </a:cubicBezTo>
                <a:cubicBezTo>
                  <a:pt x="7411" y="14125"/>
                  <a:pt x="7390" y="14212"/>
                  <a:pt x="7378" y="14230"/>
                </a:cubicBezTo>
                <a:cubicBezTo>
                  <a:pt x="7355" y="14264"/>
                  <a:pt x="7332" y="14261"/>
                  <a:pt x="7314" y="14233"/>
                </a:cubicBezTo>
                <a:cubicBezTo>
                  <a:pt x="7267" y="14343"/>
                  <a:pt x="7173" y="14428"/>
                  <a:pt x="6986" y="14533"/>
                </a:cubicBezTo>
                <a:cubicBezTo>
                  <a:pt x="6818" y="14626"/>
                  <a:pt x="6665" y="14744"/>
                  <a:pt x="6591" y="14840"/>
                </a:cubicBezTo>
                <a:cubicBezTo>
                  <a:pt x="6525" y="14926"/>
                  <a:pt x="6390" y="15040"/>
                  <a:pt x="6293" y="15092"/>
                </a:cubicBezTo>
                <a:cubicBezTo>
                  <a:pt x="5876" y="15316"/>
                  <a:pt x="5047" y="15947"/>
                  <a:pt x="4902" y="16149"/>
                </a:cubicBezTo>
                <a:cubicBezTo>
                  <a:pt x="4867" y="16198"/>
                  <a:pt x="4699" y="16283"/>
                  <a:pt x="4480" y="16365"/>
                </a:cubicBezTo>
                <a:cubicBezTo>
                  <a:pt x="4025" y="16536"/>
                  <a:pt x="3527" y="16761"/>
                  <a:pt x="3373" y="16865"/>
                </a:cubicBezTo>
                <a:cubicBezTo>
                  <a:pt x="3309" y="16908"/>
                  <a:pt x="3150" y="17003"/>
                  <a:pt x="3020" y="17074"/>
                </a:cubicBezTo>
                <a:cubicBezTo>
                  <a:pt x="2891" y="17145"/>
                  <a:pt x="2733" y="17255"/>
                  <a:pt x="2670" y="17316"/>
                </a:cubicBezTo>
                <a:lnTo>
                  <a:pt x="2554" y="17424"/>
                </a:lnTo>
                <a:lnTo>
                  <a:pt x="2427" y="17424"/>
                </a:lnTo>
                <a:cubicBezTo>
                  <a:pt x="2385" y="17434"/>
                  <a:pt x="2306" y="17443"/>
                  <a:pt x="2192" y="17452"/>
                </a:cubicBezTo>
                <a:cubicBezTo>
                  <a:pt x="2218" y="17459"/>
                  <a:pt x="2234" y="17469"/>
                  <a:pt x="2234" y="17480"/>
                </a:cubicBezTo>
                <a:cubicBezTo>
                  <a:pt x="2233" y="17500"/>
                  <a:pt x="2125" y="17528"/>
                  <a:pt x="1996" y="17543"/>
                </a:cubicBezTo>
                <a:cubicBezTo>
                  <a:pt x="1868" y="17558"/>
                  <a:pt x="1728" y="17586"/>
                  <a:pt x="1685" y="17606"/>
                </a:cubicBezTo>
                <a:cubicBezTo>
                  <a:pt x="1641" y="17626"/>
                  <a:pt x="1565" y="17650"/>
                  <a:pt x="1513" y="17659"/>
                </a:cubicBezTo>
                <a:cubicBezTo>
                  <a:pt x="1343" y="17688"/>
                  <a:pt x="1095" y="17869"/>
                  <a:pt x="1138" y="17934"/>
                </a:cubicBezTo>
                <a:cubicBezTo>
                  <a:pt x="1153" y="17955"/>
                  <a:pt x="1232" y="17960"/>
                  <a:pt x="1334" y="17946"/>
                </a:cubicBezTo>
                <a:cubicBezTo>
                  <a:pt x="1435" y="17933"/>
                  <a:pt x="1537" y="17941"/>
                  <a:pt x="1585" y="17964"/>
                </a:cubicBezTo>
                <a:cubicBezTo>
                  <a:pt x="1613" y="17978"/>
                  <a:pt x="1628" y="17994"/>
                  <a:pt x="1635" y="18009"/>
                </a:cubicBezTo>
                <a:cubicBezTo>
                  <a:pt x="1757" y="18008"/>
                  <a:pt x="1871" y="18019"/>
                  <a:pt x="1889" y="18045"/>
                </a:cubicBezTo>
                <a:cubicBezTo>
                  <a:pt x="2257" y="17962"/>
                  <a:pt x="2731" y="17876"/>
                  <a:pt x="2904" y="17873"/>
                </a:cubicBezTo>
                <a:cubicBezTo>
                  <a:pt x="3118" y="17870"/>
                  <a:pt x="3186" y="17847"/>
                  <a:pt x="3550" y="17661"/>
                </a:cubicBezTo>
                <a:cubicBezTo>
                  <a:pt x="3956" y="17454"/>
                  <a:pt x="4373" y="17202"/>
                  <a:pt x="4919" y="16832"/>
                </a:cubicBezTo>
                <a:cubicBezTo>
                  <a:pt x="5062" y="16735"/>
                  <a:pt x="5150" y="16684"/>
                  <a:pt x="5225" y="16658"/>
                </a:cubicBezTo>
                <a:cubicBezTo>
                  <a:pt x="5225" y="16656"/>
                  <a:pt x="5222" y="16655"/>
                  <a:pt x="5222" y="16653"/>
                </a:cubicBezTo>
                <a:cubicBezTo>
                  <a:pt x="5225" y="16633"/>
                  <a:pt x="5287" y="16608"/>
                  <a:pt x="5360" y="16597"/>
                </a:cubicBezTo>
                <a:cubicBezTo>
                  <a:pt x="5611" y="16560"/>
                  <a:pt x="5826" y="16364"/>
                  <a:pt x="6177" y="15854"/>
                </a:cubicBezTo>
                <a:cubicBezTo>
                  <a:pt x="6285" y="15697"/>
                  <a:pt x="6427" y="15576"/>
                  <a:pt x="6558" y="15508"/>
                </a:cubicBezTo>
                <a:cubicBezTo>
                  <a:pt x="6559" y="15495"/>
                  <a:pt x="6564" y="15478"/>
                  <a:pt x="6580" y="15460"/>
                </a:cubicBezTo>
                <a:cubicBezTo>
                  <a:pt x="6614" y="15423"/>
                  <a:pt x="6687" y="15408"/>
                  <a:pt x="6760" y="15412"/>
                </a:cubicBezTo>
                <a:cubicBezTo>
                  <a:pt x="6832" y="15417"/>
                  <a:pt x="6901" y="15442"/>
                  <a:pt x="6925" y="15483"/>
                </a:cubicBezTo>
                <a:cubicBezTo>
                  <a:pt x="6997" y="15606"/>
                  <a:pt x="6977" y="15802"/>
                  <a:pt x="6887" y="15846"/>
                </a:cubicBezTo>
                <a:cubicBezTo>
                  <a:pt x="6823" y="15877"/>
                  <a:pt x="6815" y="15895"/>
                  <a:pt x="6851" y="15934"/>
                </a:cubicBezTo>
                <a:cubicBezTo>
                  <a:pt x="6876" y="15962"/>
                  <a:pt x="6884" y="16002"/>
                  <a:pt x="6870" y="16023"/>
                </a:cubicBezTo>
                <a:cubicBezTo>
                  <a:pt x="6856" y="16043"/>
                  <a:pt x="6864" y="16088"/>
                  <a:pt x="6887" y="16126"/>
                </a:cubicBezTo>
                <a:cubicBezTo>
                  <a:pt x="6911" y="16167"/>
                  <a:pt x="6901" y="16211"/>
                  <a:pt x="6873" y="16239"/>
                </a:cubicBezTo>
                <a:cubicBezTo>
                  <a:pt x="6948" y="16341"/>
                  <a:pt x="6944" y="16442"/>
                  <a:pt x="6859" y="16434"/>
                </a:cubicBezTo>
                <a:cubicBezTo>
                  <a:pt x="6887" y="16529"/>
                  <a:pt x="6904" y="16684"/>
                  <a:pt x="6911" y="16935"/>
                </a:cubicBezTo>
                <a:cubicBezTo>
                  <a:pt x="6918" y="17159"/>
                  <a:pt x="6930" y="17406"/>
                  <a:pt x="6942" y="17573"/>
                </a:cubicBezTo>
                <a:cubicBezTo>
                  <a:pt x="6946" y="17547"/>
                  <a:pt x="6952" y="17524"/>
                  <a:pt x="6964" y="17518"/>
                </a:cubicBezTo>
                <a:cubicBezTo>
                  <a:pt x="7031" y="17480"/>
                  <a:pt x="7072" y="17625"/>
                  <a:pt x="7102" y="17999"/>
                </a:cubicBezTo>
                <a:cubicBezTo>
                  <a:pt x="7117" y="18187"/>
                  <a:pt x="7162" y="18435"/>
                  <a:pt x="7204" y="18549"/>
                </a:cubicBezTo>
                <a:cubicBezTo>
                  <a:pt x="7246" y="18663"/>
                  <a:pt x="7280" y="18846"/>
                  <a:pt x="7281" y="18960"/>
                </a:cubicBezTo>
                <a:cubicBezTo>
                  <a:pt x="7284" y="19335"/>
                  <a:pt x="7408" y="19732"/>
                  <a:pt x="7582" y="19931"/>
                </a:cubicBezTo>
                <a:cubicBezTo>
                  <a:pt x="7655" y="20014"/>
                  <a:pt x="7742" y="20135"/>
                  <a:pt x="7772" y="20200"/>
                </a:cubicBezTo>
                <a:cubicBezTo>
                  <a:pt x="7832" y="20330"/>
                  <a:pt x="7968" y="20455"/>
                  <a:pt x="8316" y="20697"/>
                </a:cubicBezTo>
                <a:cubicBezTo>
                  <a:pt x="8442" y="20785"/>
                  <a:pt x="8618" y="20907"/>
                  <a:pt x="8708" y="20969"/>
                </a:cubicBezTo>
                <a:cubicBezTo>
                  <a:pt x="8797" y="21032"/>
                  <a:pt x="8916" y="21093"/>
                  <a:pt x="8973" y="21103"/>
                </a:cubicBezTo>
                <a:cubicBezTo>
                  <a:pt x="9030" y="21113"/>
                  <a:pt x="9180" y="21166"/>
                  <a:pt x="9307" y="21219"/>
                </a:cubicBezTo>
                <a:cubicBezTo>
                  <a:pt x="9610" y="21346"/>
                  <a:pt x="9727" y="21375"/>
                  <a:pt x="10011" y="21398"/>
                </a:cubicBezTo>
                <a:cubicBezTo>
                  <a:pt x="10140" y="21409"/>
                  <a:pt x="10319" y="21433"/>
                  <a:pt x="10405" y="21451"/>
                </a:cubicBezTo>
                <a:cubicBezTo>
                  <a:pt x="10579" y="21486"/>
                  <a:pt x="11548" y="21456"/>
                  <a:pt x="11642" y="21413"/>
                </a:cubicBezTo>
                <a:cubicBezTo>
                  <a:pt x="11674" y="21398"/>
                  <a:pt x="11880" y="21349"/>
                  <a:pt x="12100" y="21307"/>
                </a:cubicBezTo>
                <a:cubicBezTo>
                  <a:pt x="12541" y="21222"/>
                  <a:pt x="12668" y="21174"/>
                  <a:pt x="12958" y="20982"/>
                </a:cubicBezTo>
                <a:cubicBezTo>
                  <a:pt x="13066" y="20910"/>
                  <a:pt x="13247" y="20814"/>
                  <a:pt x="13361" y="20768"/>
                </a:cubicBezTo>
                <a:cubicBezTo>
                  <a:pt x="13518" y="20703"/>
                  <a:pt x="13622" y="20619"/>
                  <a:pt x="13808" y="20412"/>
                </a:cubicBezTo>
                <a:cubicBezTo>
                  <a:pt x="13942" y="20263"/>
                  <a:pt x="14077" y="20076"/>
                  <a:pt x="14106" y="19999"/>
                </a:cubicBezTo>
                <a:cubicBezTo>
                  <a:pt x="14135" y="19921"/>
                  <a:pt x="14178" y="19823"/>
                  <a:pt x="14203" y="19782"/>
                </a:cubicBezTo>
                <a:cubicBezTo>
                  <a:pt x="14227" y="19741"/>
                  <a:pt x="14255" y="19651"/>
                  <a:pt x="14263" y="19583"/>
                </a:cubicBezTo>
                <a:cubicBezTo>
                  <a:pt x="14271" y="19514"/>
                  <a:pt x="14292" y="19442"/>
                  <a:pt x="14310" y="19421"/>
                </a:cubicBezTo>
                <a:cubicBezTo>
                  <a:pt x="14329" y="19401"/>
                  <a:pt x="14355" y="19327"/>
                  <a:pt x="14368" y="19257"/>
                </a:cubicBezTo>
                <a:cubicBezTo>
                  <a:pt x="14382" y="19188"/>
                  <a:pt x="14402" y="19090"/>
                  <a:pt x="14412" y="19041"/>
                </a:cubicBezTo>
                <a:cubicBezTo>
                  <a:pt x="14423" y="18991"/>
                  <a:pt x="14441" y="18858"/>
                  <a:pt x="14451" y="18743"/>
                </a:cubicBezTo>
                <a:cubicBezTo>
                  <a:pt x="14461" y="18628"/>
                  <a:pt x="14479" y="18518"/>
                  <a:pt x="14492" y="18498"/>
                </a:cubicBezTo>
                <a:cubicBezTo>
                  <a:pt x="14519" y="18459"/>
                  <a:pt x="14543" y="18341"/>
                  <a:pt x="14564" y="18125"/>
                </a:cubicBezTo>
                <a:cubicBezTo>
                  <a:pt x="14577" y="17997"/>
                  <a:pt x="14615" y="17771"/>
                  <a:pt x="14752" y="17092"/>
                </a:cubicBezTo>
                <a:cubicBezTo>
                  <a:pt x="14782" y="16943"/>
                  <a:pt x="14828" y="16845"/>
                  <a:pt x="14890" y="16784"/>
                </a:cubicBezTo>
                <a:cubicBezTo>
                  <a:pt x="14859" y="16773"/>
                  <a:pt x="14846" y="16754"/>
                  <a:pt x="14851" y="16706"/>
                </a:cubicBezTo>
                <a:cubicBezTo>
                  <a:pt x="14881" y="16419"/>
                  <a:pt x="14914" y="16289"/>
                  <a:pt x="14967" y="16277"/>
                </a:cubicBezTo>
                <a:cubicBezTo>
                  <a:pt x="14984" y="16273"/>
                  <a:pt x="15005" y="16284"/>
                  <a:pt x="15028" y="16305"/>
                </a:cubicBezTo>
                <a:cubicBezTo>
                  <a:pt x="15054" y="16329"/>
                  <a:pt x="15106" y="16348"/>
                  <a:pt x="15146" y="16348"/>
                </a:cubicBezTo>
                <a:cubicBezTo>
                  <a:pt x="15246" y="16348"/>
                  <a:pt x="15581" y="16662"/>
                  <a:pt x="15687" y="16855"/>
                </a:cubicBezTo>
                <a:cubicBezTo>
                  <a:pt x="15735" y="16941"/>
                  <a:pt x="15803" y="17041"/>
                  <a:pt x="15836" y="17076"/>
                </a:cubicBezTo>
                <a:cubicBezTo>
                  <a:pt x="15870" y="17111"/>
                  <a:pt x="15937" y="17249"/>
                  <a:pt x="15988" y="17382"/>
                </a:cubicBezTo>
                <a:cubicBezTo>
                  <a:pt x="16039" y="17515"/>
                  <a:pt x="16111" y="17643"/>
                  <a:pt x="16148" y="17669"/>
                </a:cubicBezTo>
                <a:cubicBezTo>
                  <a:pt x="16186" y="17695"/>
                  <a:pt x="16220" y="17731"/>
                  <a:pt x="16223" y="17750"/>
                </a:cubicBezTo>
                <a:cubicBezTo>
                  <a:pt x="16225" y="17769"/>
                  <a:pt x="16231" y="17793"/>
                  <a:pt x="16236" y="17803"/>
                </a:cubicBezTo>
                <a:cubicBezTo>
                  <a:pt x="16242" y="17812"/>
                  <a:pt x="16250" y="17841"/>
                  <a:pt x="16253" y="17866"/>
                </a:cubicBezTo>
                <a:cubicBezTo>
                  <a:pt x="16256" y="17890"/>
                  <a:pt x="16300" y="17917"/>
                  <a:pt x="16352" y="17924"/>
                </a:cubicBezTo>
                <a:cubicBezTo>
                  <a:pt x="16470" y="17939"/>
                  <a:pt x="16647" y="18096"/>
                  <a:pt x="16681" y="18216"/>
                </a:cubicBezTo>
                <a:cubicBezTo>
                  <a:pt x="16695" y="18265"/>
                  <a:pt x="16748" y="18360"/>
                  <a:pt x="16797" y="18428"/>
                </a:cubicBezTo>
                <a:cubicBezTo>
                  <a:pt x="16986" y="18690"/>
                  <a:pt x="17065" y="18817"/>
                  <a:pt x="17200" y="19068"/>
                </a:cubicBezTo>
                <a:cubicBezTo>
                  <a:pt x="17276" y="19212"/>
                  <a:pt x="17358" y="19328"/>
                  <a:pt x="17379" y="19328"/>
                </a:cubicBezTo>
                <a:cubicBezTo>
                  <a:pt x="17400" y="19328"/>
                  <a:pt x="17432" y="19367"/>
                  <a:pt x="17451" y="19411"/>
                </a:cubicBezTo>
                <a:cubicBezTo>
                  <a:pt x="17515" y="19564"/>
                  <a:pt x="17891" y="19992"/>
                  <a:pt x="17997" y="20034"/>
                </a:cubicBezTo>
                <a:cubicBezTo>
                  <a:pt x="18111" y="20079"/>
                  <a:pt x="18204" y="20195"/>
                  <a:pt x="18165" y="20236"/>
                </a:cubicBezTo>
                <a:cubicBezTo>
                  <a:pt x="18200" y="20265"/>
                  <a:pt x="18210" y="20287"/>
                  <a:pt x="18207" y="20304"/>
                </a:cubicBezTo>
                <a:cubicBezTo>
                  <a:pt x="18278" y="20349"/>
                  <a:pt x="18361" y="20415"/>
                  <a:pt x="18480" y="20528"/>
                </a:cubicBezTo>
                <a:cubicBezTo>
                  <a:pt x="18600" y="20641"/>
                  <a:pt x="18666" y="20703"/>
                  <a:pt x="18695" y="20745"/>
                </a:cubicBezTo>
                <a:cubicBezTo>
                  <a:pt x="18698" y="20745"/>
                  <a:pt x="18698" y="20744"/>
                  <a:pt x="18701" y="20745"/>
                </a:cubicBezTo>
                <a:cubicBezTo>
                  <a:pt x="18712" y="20747"/>
                  <a:pt x="18722" y="20753"/>
                  <a:pt x="18728" y="20763"/>
                </a:cubicBezTo>
                <a:cubicBezTo>
                  <a:pt x="18741" y="20781"/>
                  <a:pt x="18735" y="20806"/>
                  <a:pt x="18715" y="20818"/>
                </a:cubicBezTo>
                <a:cubicBezTo>
                  <a:pt x="18707" y="20822"/>
                  <a:pt x="18700" y="20820"/>
                  <a:pt x="18693" y="20821"/>
                </a:cubicBezTo>
                <a:cubicBezTo>
                  <a:pt x="18690" y="20823"/>
                  <a:pt x="18690" y="20826"/>
                  <a:pt x="18687" y="20828"/>
                </a:cubicBezTo>
                <a:cubicBezTo>
                  <a:pt x="18685" y="20830"/>
                  <a:pt x="18681" y="20829"/>
                  <a:pt x="18679" y="20831"/>
                </a:cubicBezTo>
                <a:cubicBezTo>
                  <a:pt x="18770" y="20892"/>
                  <a:pt x="18874" y="20976"/>
                  <a:pt x="18960" y="21060"/>
                </a:cubicBezTo>
                <a:cubicBezTo>
                  <a:pt x="18966" y="21052"/>
                  <a:pt x="18971" y="21044"/>
                  <a:pt x="18982" y="21037"/>
                </a:cubicBezTo>
                <a:cubicBezTo>
                  <a:pt x="19000" y="21027"/>
                  <a:pt x="19052" y="21066"/>
                  <a:pt x="19109" y="21116"/>
                </a:cubicBezTo>
                <a:cubicBezTo>
                  <a:pt x="19119" y="21049"/>
                  <a:pt x="19197" y="21080"/>
                  <a:pt x="19341" y="21219"/>
                </a:cubicBezTo>
                <a:cubicBezTo>
                  <a:pt x="19533" y="21403"/>
                  <a:pt x="19632" y="21448"/>
                  <a:pt x="19849" y="21448"/>
                </a:cubicBezTo>
                <a:cubicBezTo>
                  <a:pt x="19934" y="21448"/>
                  <a:pt x="20020" y="21473"/>
                  <a:pt x="20048" y="21504"/>
                </a:cubicBezTo>
                <a:cubicBezTo>
                  <a:pt x="20053" y="21510"/>
                  <a:pt x="20051" y="21508"/>
                  <a:pt x="20056" y="21514"/>
                </a:cubicBezTo>
                <a:cubicBezTo>
                  <a:pt x="20099" y="21499"/>
                  <a:pt x="20172" y="21491"/>
                  <a:pt x="20274" y="21491"/>
                </a:cubicBezTo>
                <a:cubicBezTo>
                  <a:pt x="20398" y="21492"/>
                  <a:pt x="20560" y="21468"/>
                  <a:pt x="20635" y="21438"/>
                </a:cubicBezTo>
                <a:lnTo>
                  <a:pt x="20773" y="21383"/>
                </a:lnTo>
                <a:lnTo>
                  <a:pt x="20655" y="21340"/>
                </a:lnTo>
                <a:cubicBezTo>
                  <a:pt x="20590" y="21317"/>
                  <a:pt x="20423" y="21276"/>
                  <a:pt x="20282" y="21249"/>
                </a:cubicBezTo>
                <a:cubicBezTo>
                  <a:pt x="20100" y="21214"/>
                  <a:pt x="20010" y="21178"/>
                  <a:pt x="19968" y="21121"/>
                </a:cubicBezTo>
                <a:cubicBezTo>
                  <a:pt x="19895" y="21021"/>
                  <a:pt x="19516" y="20681"/>
                  <a:pt x="19142" y="20377"/>
                </a:cubicBezTo>
                <a:cubicBezTo>
                  <a:pt x="18956" y="20225"/>
                  <a:pt x="18876" y="20133"/>
                  <a:pt x="18902" y="20110"/>
                </a:cubicBezTo>
                <a:cubicBezTo>
                  <a:pt x="18928" y="20086"/>
                  <a:pt x="18987" y="20103"/>
                  <a:pt x="19073" y="20157"/>
                </a:cubicBezTo>
                <a:cubicBezTo>
                  <a:pt x="19292" y="20296"/>
                  <a:pt x="19934" y="20848"/>
                  <a:pt x="20023" y="20972"/>
                </a:cubicBezTo>
                <a:cubicBezTo>
                  <a:pt x="20086" y="21060"/>
                  <a:pt x="20143" y="21091"/>
                  <a:pt x="20263" y="21108"/>
                </a:cubicBezTo>
                <a:cubicBezTo>
                  <a:pt x="20331" y="21118"/>
                  <a:pt x="20418" y="21134"/>
                  <a:pt x="20500" y="21148"/>
                </a:cubicBezTo>
                <a:cubicBezTo>
                  <a:pt x="20525" y="21144"/>
                  <a:pt x="20551" y="21145"/>
                  <a:pt x="20594" y="21146"/>
                </a:cubicBezTo>
                <a:cubicBezTo>
                  <a:pt x="20594" y="21146"/>
                  <a:pt x="20594" y="21144"/>
                  <a:pt x="20594" y="21143"/>
                </a:cubicBezTo>
                <a:cubicBezTo>
                  <a:pt x="20594" y="21141"/>
                  <a:pt x="20605" y="21138"/>
                  <a:pt x="20608" y="21136"/>
                </a:cubicBezTo>
                <a:lnTo>
                  <a:pt x="20188" y="21078"/>
                </a:lnTo>
                <a:lnTo>
                  <a:pt x="19791" y="20715"/>
                </a:lnTo>
                <a:cubicBezTo>
                  <a:pt x="19573" y="20515"/>
                  <a:pt x="19265" y="20273"/>
                  <a:pt x="19104" y="20175"/>
                </a:cubicBezTo>
                <a:cubicBezTo>
                  <a:pt x="18578" y="19855"/>
                  <a:pt x="18513" y="19797"/>
                  <a:pt x="18375" y="19522"/>
                </a:cubicBezTo>
                <a:cubicBezTo>
                  <a:pt x="18113" y="18999"/>
                  <a:pt x="17798" y="18576"/>
                  <a:pt x="17194" y="17939"/>
                </a:cubicBezTo>
                <a:cubicBezTo>
                  <a:pt x="17049" y="17785"/>
                  <a:pt x="16934" y="17625"/>
                  <a:pt x="16910" y="17543"/>
                </a:cubicBezTo>
                <a:cubicBezTo>
                  <a:pt x="16838" y="17298"/>
                  <a:pt x="16105" y="16429"/>
                  <a:pt x="15585" y="15970"/>
                </a:cubicBezTo>
                <a:cubicBezTo>
                  <a:pt x="15348" y="15761"/>
                  <a:pt x="15241" y="15638"/>
                  <a:pt x="15196" y="15521"/>
                </a:cubicBezTo>
                <a:cubicBezTo>
                  <a:pt x="15162" y="15432"/>
                  <a:pt x="15064" y="15261"/>
                  <a:pt x="14978" y="15140"/>
                </a:cubicBezTo>
                <a:cubicBezTo>
                  <a:pt x="14915" y="15052"/>
                  <a:pt x="14875" y="14990"/>
                  <a:pt x="14851" y="14931"/>
                </a:cubicBezTo>
                <a:cubicBezTo>
                  <a:pt x="14838" y="14937"/>
                  <a:pt x="14823" y="14935"/>
                  <a:pt x="14807" y="14921"/>
                </a:cubicBezTo>
                <a:cubicBezTo>
                  <a:pt x="14793" y="14908"/>
                  <a:pt x="14785" y="14808"/>
                  <a:pt x="14785" y="14696"/>
                </a:cubicBezTo>
                <a:cubicBezTo>
                  <a:pt x="14785" y="14585"/>
                  <a:pt x="14769" y="14478"/>
                  <a:pt x="14749" y="14459"/>
                </a:cubicBezTo>
                <a:cubicBezTo>
                  <a:pt x="14729" y="14441"/>
                  <a:pt x="14708" y="14352"/>
                  <a:pt x="14702" y="14263"/>
                </a:cubicBezTo>
                <a:cubicBezTo>
                  <a:pt x="14697" y="14174"/>
                  <a:pt x="14676" y="14083"/>
                  <a:pt x="14658" y="14061"/>
                </a:cubicBezTo>
                <a:cubicBezTo>
                  <a:pt x="14610" y="14002"/>
                  <a:pt x="14727" y="13928"/>
                  <a:pt x="14829" y="13953"/>
                </a:cubicBezTo>
                <a:cubicBezTo>
                  <a:pt x="14876" y="13964"/>
                  <a:pt x="14975" y="13949"/>
                  <a:pt x="15047" y="13917"/>
                </a:cubicBezTo>
                <a:cubicBezTo>
                  <a:pt x="15143" y="13876"/>
                  <a:pt x="15177" y="13876"/>
                  <a:pt x="15218" y="13902"/>
                </a:cubicBezTo>
                <a:cubicBezTo>
                  <a:pt x="15251" y="13899"/>
                  <a:pt x="15297" y="13905"/>
                  <a:pt x="15364" y="13927"/>
                </a:cubicBezTo>
                <a:cubicBezTo>
                  <a:pt x="15318" y="13885"/>
                  <a:pt x="15322" y="13852"/>
                  <a:pt x="15389" y="13839"/>
                </a:cubicBezTo>
                <a:cubicBezTo>
                  <a:pt x="15452" y="13827"/>
                  <a:pt x="15626" y="13944"/>
                  <a:pt x="15839" y="14111"/>
                </a:cubicBezTo>
                <a:cubicBezTo>
                  <a:pt x="15902" y="14157"/>
                  <a:pt x="15986" y="14224"/>
                  <a:pt x="16096" y="14318"/>
                </a:cubicBezTo>
                <a:cubicBezTo>
                  <a:pt x="16102" y="14324"/>
                  <a:pt x="16106" y="14325"/>
                  <a:pt x="16112" y="14331"/>
                </a:cubicBezTo>
                <a:cubicBezTo>
                  <a:pt x="16292" y="14491"/>
                  <a:pt x="16464" y="14623"/>
                  <a:pt x="16493" y="14623"/>
                </a:cubicBezTo>
                <a:cubicBezTo>
                  <a:pt x="16561" y="14623"/>
                  <a:pt x="16577" y="14654"/>
                  <a:pt x="16557" y="14699"/>
                </a:cubicBezTo>
                <a:cubicBezTo>
                  <a:pt x="16595" y="14726"/>
                  <a:pt x="16647" y="14764"/>
                  <a:pt x="16661" y="14770"/>
                </a:cubicBezTo>
                <a:cubicBezTo>
                  <a:pt x="16725" y="14792"/>
                  <a:pt x="16732" y="14813"/>
                  <a:pt x="16714" y="14853"/>
                </a:cubicBezTo>
                <a:cubicBezTo>
                  <a:pt x="16827" y="14883"/>
                  <a:pt x="16914" y="14941"/>
                  <a:pt x="16885" y="14984"/>
                </a:cubicBezTo>
                <a:cubicBezTo>
                  <a:pt x="16885" y="14984"/>
                  <a:pt x="16888" y="14986"/>
                  <a:pt x="16888" y="14986"/>
                </a:cubicBezTo>
                <a:cubicBezTo>
                  <a:pt x="16896" y="14976"/>
                  <a:pt x="16902" y="14967"/>
                  <a:pt x="16918" y="14961"/>
                </a:cubicBezTo>
                <a:cubicBezTo>
                  <a:pt x="16980" y="14940"/>
                  <a:pt x="17299" y="15121"/>
                  <a:pt x="17299" y="15178"/>
                </a:cubicBezTo>
                <a:cubicBezTo>
                  <a:pt x="17299" y="15216"/>
                  <a:pt x="17546" y="15412"/>
                  <a:pt x="17594" y="15412"/>
                </a:cubicBezTo>
                <a:cubicBezTo>
                  <a:pt x="17608" y="15412"/>
                  <a:pt x="17667" y="15443"/>
                  <a:pt x="17724" y="15481"/>
                </a:cubicBezTo>
                <a:cubicBezTo>
                  <a:pt x="17781" y="15518"/>
                  <a:pt x="17917" y="15593"/>
                  <a:pt x="18025" y="15647"/>
                </a:cubicBezTo>
                <a:cubicBezTo>
                  <a:pt x="18133" y="15701"/>
                  <a:pt x="18255" y="15774"/>
                  <a:pt x="18298" y="15808"/>
                </a:cubicBezTo>
                <a:cubicBezTo>
                  <a:pt x="18436" y="15919"/>
                  <a:pt x="18532" y="15949"/>
                  <a:pt x="18610" y="15909"/>
                </a:cubicBezTo>
                <a:cubicBezTo>
                  <a:pt x="18665" y="15881"/>
                  <a:pt x="18706" y="15892"/>
                  <a:pt x="18720" y="15917"/>
                </a:cubicBezTo>
                <a:cubicBezTo>
                  <a:pt x="18783" y="15870"/>
                  <a:pt x="18846" y="15844"/>
                  <a:pt x="18941" y="15844"/>
                </a:cubicBezTo>
                <a:cubicBezTo>
                  <a:pt x="19060" y="15844"/>
                  <a:pt x="19138" y="15883"/>
                  <a:pt x="19176" y="15937"/>
                </a:cubicBezTo>
                <a:cubicBezTo>
                  <a:pt x="19175" y="15918"/>
                  <a:pt x="19176" y="15900"/>
                  <a:pt x="19181" y="15889"/>
                </a:cubicBezTo>
                <a:cubicBezTo>
                  <a:pt x="19176" y="15886"/>
                  <a:pt x="19171" y="15885"/>
                  <a:pt x="19167" y="15881"/>
                </a:cubicBezTo>
                <a:cubicBezTo>
                  <a:pt x="18973" y="15845"/>
                  <a:pt x="18919" y="15795"/>
                  <a:pt x="19093" y="15781"/>
                </a:cubicBezTo>
                <a:cubicBezTo>
                  <a:pt x="19258" y="15767"/>
                  <a:pt x="19495" y="15703"/>
                  <a:pt x="19714" y="15612"/>
                </a:cubicBezTo>
                <a:cubicBezTo>
                  <a:pt x="19962" y="15508"/>
                  <a:pt x="20157" y="15273"/>
                  <a:pt x="20139" y="15097"/>
                </a:cubicBezTo>
                <a:cubicBezTo>
                  <a:pt x="20130" y="15011"/>
                  <a:pt x="20144" y="14973"/>
                  <a:pt x="20194" y="14956"/>
                </a:cubicBezTo>
                <a:cubicBezTo>
                  <a:pt x="20231" y="14943"/>
                  <a:pt x="20281" y="14911"/>
                  <a:pt x="20304" y="14883"/>
                </a:cubicBezTo>
                <a:cubicBezTo>
                  <a:pt x="20380" y="14791"/>
                  <a:pt x="20448" y="14919"/>
                  <a:pt x="20426" y="15100"/>
                </a:cubicBezTo>
                <a:cubicBezTo>
                  <a:pt x="20431" y="15098"/>
                  <a:pt x="20435" y="15099"/>
                  <a:pt x="20439" y="15102"/>
                </a:cubicBezTo>
                <a:cubicBezTo>
                  <a:pt x="20473" y="14991"/>
                  <a:pt x="20507" y="14918"/>
                  <a:pt x="20533" y="14898"/>
                </a:cubicBezTo>
                <a:cubicBezTo>
                  <a:pt x="20543" y="14768"/>
                  <a:pt x="20537" y="14657"/>
                  <a:pt x="20517" y="14545"/>
                </a:cubicBezTo>
                <a:cubicBezTo>
                  <a:pt x="20491" y="14403"/>
                  <a:pt x="20445" y="14232"/>
                  <a:pt x="20415" y="14164"/>
                </a:cubicBezTo>
                <a:cubicBezTo>
                  <a:pt x="20340" y="14000"/>
                  <a:pt x="20071" y="13737"/>
                  <a:pt x="19932" y="13693"/>
                </a:cubicBezTo>
                <a:cubicBezTo>
                  <a:pt x="19827" y="13660"/>
                  <a:pt x="19814" y="13667"/>
                  <a:pt x="19755" y="13781"/>
                </a:cubicBezTo>
                <a:cubicBezTo>
                  <a:pt x="19686" y="13914"/>
                  <a:pt x="19700" y="14096"/>
                  <a:pt x="19796" y="14270"/>
                </a:cubicBezTo>
                <a:cubicBezTo>
                  <a:pt x="19860" y="14385"/>
                  <a:pt x="19867" y="14599"/>
                  <a:pt x="19810" y="14696"/>
                </a:cubicBezTo>
                <a:cubicBezTo>
                  <a:pt x="19760" y="14782"/>
                  <a:pt x="19088" y="15198"/>
                  <a:pt x="18999" y="15198"/>
                </a:cubicBezTo>
                <a:cubicBezTo>
                  <a:pt x="18963" y="15198"/>
                  <a:pt x="18897" y="15166"/>
                  <a:pt x="18853" y="15128"/>
                </a:cubicBezTo>
                <a:cubicBezTo>
                  <a:pt x="18808" y="15089"/>
                  <a:pt x="18532" y="14951"/>
                  <a:pt x="18240" y="14817"/>
                </a:cubicBezTo>
                <a:cubicBezTo>
                  <a:pt x="17948" y="14684"/>
                  <a:pt x="17645" y="14523"/>
                  <a:pt x="17567" y="14462"/>
                </a:cubicBezTo>
                <a:cubicBezTo>
                  <a:pt x="17339" y="14285"/>
                  <a:pt x="16979" y="14035"/>
                  <a:pt x="16766" y="13905"/>
                </a:cubicBezTo>
                <a:cubicBezTo>
                  <a:pt x="16658" y="13839"/>
                  <a:pt x="16526" y="13757"/>
                  <a:pt x="16471" y="13723"/>
                </a:cubicBezTo>
                <a:cubicBezTo>
                  <a:pt x="16317" y="13629"/>
                  <a:pt x="15970" y="13474"/>
                  <a:pt x="15914" y="13474"/>
                </a:cubicBezTo>
                <a:cubicBezTo>
                  <a:pt x="15833" y="13474"/>
                  <a:pt x="15484" y="13294"/>
                  <a:pt x="15337" y="13176"/>
                </a:cubicBezTo>
                <a:cubicBezTo>
                  <a:pt x="15186" y="13056"/>
                  <a:pt x="14915" y="12938"/>
                  <a:pt x="14525" y="12823"/>
                </a:cubicBezTo>
                <a:cubicBezTo>
                  <a:pt x="14285" y="12752"/>
                  <a:pt x="14262" y="12736"/>
                  <a:pt x="14194" y="12591"/>
                </a:cubicBezTo>
                <a:cubicBezTo>
                  <a:pt x="14127" y="12448"/>
                  <a:pt x="14089" y="12186"/>
                  <a:pt x="14103" y="12031"/>
                </a:cubicBezTo>
                <a:cubicBezTo>
                  <a:pt x="14093" y="12031"/>
                  <a:pt x="14082" y="12030"/>
                  <a:pt x="14073" y="12021"/>
                </a:cubicBezTo>
                <a:cubicBezTo>
                  <a:pt x="14063" y="12012"/>
                  <a:pt x="14062" y="11933"/>
                  <a:pt x="14070" y="11845"/>
                </a:cubicBezTo>
                <a:cubicBezTo>
                  <a:pt x="14083" y="11697"/>
                  <a:pt x="14102" y="11672"/>
                  <a:pt x="14296" y="11545"/>
                </a:cubicBezTo>
                <a:cubicBezTo>
                  <a:pt x="14419" y="11464"/>
                  <a:pt x="14510" y="11377"/>
                  <a:pt x="14514" y="11336"/>
                </a:cubicBezTo>
                <a:cubicBezTo>
                  <a:pt x="14518" y="11296"/>
                  <a:pt x="14523" y="11246"/>
                  <a:pt x="14525" y="11225"/>
                </a:cubicBezTo>
                <a:cubicBezTo>
                  <a:pt x="14535" y="11142"/>
                  <a:pt x="14671" y="10993"/>
                  <a:pt x="14738" y="10993"/>
                </a:cubicBezTo>
                <a:cubicBezTo>
                  <a:pt x="14770" y="10993"/>
                  <a:pt x="14819" y="11013"/>
                  <a:pt x="14859" y="11036"/>
                </a:cubicBezTo>
                <a:cubicBezTo>
                  <a:pt x="14862" y="11027"/>
                  <a:pt x="14862" y="11016"/>
                  <a:pt x="14873" y="11010"/>
                </a:cubicBezTo>
                <a:cubicBezTo>
                  <a:pt x="14873" y="11008"/>
                  <a:pt x="14870" y="11005"/>
                  <a:pt x="14870" y="11003"/>
                </a:cubicBezTo>
                <a:cubicBezTo>
                  <a:pt x="14884" y="10939"/>
                  <a:pt x="15089" y="10872"/>
                  <a:pt x="15298" y="10857"/>
                </a:cubicBezTo>
                <a:cubicBezTo>
                  <a:pt x="15326" y="10846"/>
                  <a:pt x="15359" y="10836"/>
                  <a:pt x="15400" y="10826"/>
                </a:cubicBezTo>
                <a:cubicBezTo>
                  <a:pt x="15742" y="10748"/>
                  <a:pt x="15981" y="10660"/>
                  <a:pt x="16126" y="10557"/>
                </a:cubicBezTo>
                <a:cubicBezTo>
                  <a:pt x="16205" y="10501"/>
                  <a:pt x="16280" y="10456"/>
                  <a:pt x="16294" y="10456"/>
                </a:cubicBezTo>
                <a:cubicBezTo>
                  <a:pt x="16308" y="10456"/>
                  <a:pt x="16383" y="10393"/>
                  <a:pt x="16463" y="10317"/>
                </a:cubicBezTo>
                <a:cubicBezTo>
                  <a:pt x="16468" y="10312"/>
                  <a:pt x="16474" y="10312"/>
                  <a:pt x="16479" y="10307"/>
                </a:cubicBezTo>
                <a:cubicBezTo>
                  <a:pt x="16495" y="10288"/>
                  <a:pt x="16515" y="10269"/>
                  <a:pt x="16534" y="10264"/>
                </a:cubicBezTo>
                <a:cubicBezTo>
                  <a:pt x="16610" y="10206"/>
                  <a:pt x="16684" y="10167"/>
                  <a:pt x="16780" y="10153"/>
                </a:cubicBezTo>
                <a:cubicBezTo>
                  <a:pt x="16906" y="10135"/>
                  <a:pt x="16987" y="10094"/>
                  <a:pt x="17103" y="9987"/>
                </a:cubicBezTo>
                <a:cubicBezTo>
                  <a:pt x="17188" y="9907"/>
                  <a:pt x="17258" y="9829"/>
                  <a:pt x="17258" y="9813"/>
                </a:cubicBezTo>
                <a:cubicBezTo>
                  <a:pt x="17258" y="9797"/>
                  <a:pt x="17297" y="9752"/>
                  <a:pt x="17343" y="9714"/>
                </a:cubicBezTo>
                <a:cubicBezTo>
                  <a:pt x="17508" y="9580"/>
                  <a:pt x="17748" y="9197"/>
                  <a:pt x="17787" y="9003"/>
                </a:cubicBezTo>
                <a:cubicBezTo>
                  <a:pt x="17801" y="8935"/>
                  <a:pt x="17874" y="8810"/>
                  <a:pt x="17950" y="8726"/>
                </a:cubicBezTo>
                <a:cubicBezTo>
                  <a:pt x="18027" y="8642"/>
                  <a:pt x="18134" y="8493"/>
                  <a:pt x="18188" y="8396"/>
                </a:cubicBezTo>
                <a:cubicBezTo>
                  <a:pt x="18217" y="8343"/>
                  <a:pt x="18241" y="8309"/>
                  <a:pt x="18262" y="8285"/>
                </a:cubicBezTo>
                <a:cubicBezTo>
                  <a:pt x="18292" y="8214"/>
                  <a:pt x="18328" y="8130"/>
                  <a:pt x="18337" y="8106"/>
                </a:cubicBezTo>
                <a:cubicBezTo>
                  <a:pt x="18352" y="8062"/>
                  <a:pt x="18370" y="8054"/>
                  <a:pt x="18395" y="8071"/>
                </a:cubicBezTo>
                <a:cubicBezTo>
                  <a:pt x="18396" y="8059"/>
                  <a:pt x="18396" y="8059"/>
                  <a:pt x="18397" y="8048"/>
                </a:cubicBezTo>
                <a:cubicBezTo>
                  <a:pt x="18417" y="7900"/>
                  <a:pt x="18452" y="7719"/>
                  <a:pt x="18475" y="7647"/>
                </a:cubicBezTo>
                <a:cubicBezTo>
                  <a:pt x="18502" y="7559"/>
                  <a:pt x="18504" y="7396"/>
                  <a:pt x="18480" y="7145"/>
                </a:cubicBezTo>
                <a:cubicBezTo>
                  <a:pt x="18415" y="6478"/>
                  <a:pt x="18166" y="6047"/>
                  <a:pt x="17862" y="6079"/>
                </a:cubicBezTo>
                <a:cubicBezTo>
                  <a:pt x="17708" y="6095"/>
                  <a:pt x="17658" y="6235"/>
                  <a:pt x="17727" y="6459"/>
                </a:cubicBezTo>
                <a:cubicBezTo>
                  <a:pt x="17755" y="6553"/>
                  <a:pt x="17800" y="6728"/>
                  <a:pt x="17826" y="6850"/>
                </a:cubicBezTo>
                <a:cubicBezTo>
                  <a:pt x="17870" y="7056"/>
                  <a:pt x="17866" y="7088"/>
                  <a:pt x="17779" y="7299"/>
                </a:cubicBezTo>
                <a:cubicBezTo>
                  <a:pt x="17717" y="7448"/>
                  <a:pt x="17678" y="7639"/>
                  <a:pt x="17663" y="7851"/>
                </a:cubicBezTo>
                <a:cubicBezTo>
                  <a:pt x="17644" y="8134"/>
                  <a:pt x="17626" y="8197"/>
                  <a:pt x="17514" y="8363"/>
                </a:cubicBezTo>
                <a:cubicBezTo>
                  <a:pt x="17438" y="8476"/>
                  <a:pt x="17299" y="8610"/>
                  <a:pt x="17172" y="8693"/>
                </a:cubicBezTo>
                <a:cubicBezTo>
                  <a:pt x="16959" y="8833"/>
                  <a:pt x="16696" y="9150"/>
                  <a:pt x="16576" y="9414"/>
                </a:cubicBezTo>
                <a:cubicBezTo>
                  <a:pt x="16544" y="9484"/>
                  <a:pt x="16486" y="9567"/>
                  <a:pt x="16446" y="9598"/>
                </a:cubicBezTo>
                <a:cubicBezTo>
                  <a:pt x="16331" y="9691"/>
                  <a:pt x="16053" y="9808"/>
                  <a:pt x="15947" y="9808"/>
                </a:cubicBezTo>
                <a:cubicBezTo>
                  <a:pt x="15833" y="9808"/>
                  <a:pt x="15693" y="9861"/>
                  <a:pt x="15472" y="9984"/>
                </a:cubicBezTo>
                <a:cubicBezTo>
                  <a:pt x="14860" y="10327"/>
                  <a:pt x="14583" y="10493"/>
                  <a:pt x="14462" y="10592"/>
                </a:cubicBezTo>
                <a:cubicBezTo>
                  <a:pt x="14399" y="10644"/>
                  <a:pt x="14259" y="10697"/>
                  <a:pt x="14109" y="10725"/>
                </a:cubicBezTo>
                <a:cubicBezTo>
                  <a:pt x="13823" y="10780"/>
                  <a:pt x="13764" y="10756"/>
                  <a:pt x="13656" y="10529"/>
                </a:cubicBezTo>
                <a:cubicBezTo>
                  <a:pt x="13516" y="10234"/>
                  <a:pt x="13523" y="10186"/>
                  <a:pt x="13706" y="10022"/>
                </a:cubicBezTo>
                <a:cubicBezTo>
                  <a:pt x="13831" y="9909"/>
                  <a:pt x="13889" y="9819"/>
                  <a:pt x="13938" y="9661"/>
                </a:cubicBezTo>
                <a:cubicBezTo>
                  <a:pt x="14016" y="9406"/>
                  <a:pt x="14148" y="9254"/>
                  <a:pt x="14343" y="9195"/>
                </a:cubicBezTo>
                <a:cubicBezTo>
                  <a:pt x="14510" y="9145"/>
                  <a:pt x="14613" y="9081"/>
                  <a:pt x="15000" y="8797"/>
                </a:cubicBezTo>
                <a:cubicBezTo>
                  <a:pt x="15542" y="8399"/>
                  <a:pt x="15836" y="8126"/>
                  <a:pt x="15938" y="7922"/>
                </a:cubicBezTo>
                <a:cubicBezTo>
                  <a:pt x="15992" y="7814"/>
                  <a:pt x="16083" y="7670"/>
                  <a:pt x="16140" y="7602"/>
                </a:cubicBezTo>
                <a:cubicBezTo>
                  <a:pt x="16461" y="7217"/>
                  <a:pt x="16987" y="6127"/>
                  <a:pt x="17081" y="5655"/>
                </a:cubicBezTo>
                <a:cubicBezTo>
                  <a:pt x="17116" y="5479"/>
                  <a:pt x="17178" y="5182"/>
                  <a:pt x="17219" y="4995"/>
                </a:cubicBezTo>
                <a:cubicBezTo>
                  <a:pt x="17280" y="4716"/>
                  <a:pt x="17293" y="4530"/>
                  <a:pt x="17282" y="3989"/>
                </a:cubicBezTo>
                <a:cubicBezTo>
                  <a:pt x="17273" y="3492"/>
                  <a:pt x="17281" y="3289"/>
                  <a:pt x="17321" y="3184"/>
                </a:cubicBezTo>
                <a:cubicBezTo>
                  <a:pt x="17351" y="3107"/>
                  <a:pt x="17384" y="3009"/>
                  <a:pt x="17393" y="2968"/>
                </a:cubicBezTo>
                <a:cubicBezTo>
                  <a:pt x="17402" y="2926"/>
                  <a:pt x="17439" y="2786"/>
                  <a:pt x="17476" y="2657"/>
                </a:cubicBezTo>
                <a:cubicBezTo>
                  <a:pt x="17575" y="2304"/>
                  <a:pt x="17618" y="1922"/>
                  <a:pt x="17600" y="1563"/>
                </a:cubicBezTo>
                <a:cubicBezTo>
                  <a:pt x="17585" y="1275"/>
                  <a:pt x="17570" y="1216"/>
                  <a:pt x="17451" y="1026"/>
                </a:cubicBezTo>
                <a:cubicBezTo>
                  <a:pt x="17377" y="909"/>
                  <a:pt x="17300" y="809"/>
                  <a:pt x="17277" y="802"/>
                </a:cubicBezTo>
                <a:cubicBezTo>
                  <a:pt x="17226" y="786"/>
                  <a:pt x="17142" y="942"/>
                  <a:pt x="17142" y="1054"/>
                </a:cubicBezTo>
                <a:cubicBezTo>
                  <a:pt x="17142" y="1098"/>
                  <a:pt x="17097" y="1270"/>
                  <a:pt x="17045" y="1437"/>
                </a:cubicBezTo>
                <a:cubicBezTo>
                  <a:pt x="16925" y="1823"/>
                  <a:pt x="16904" y="1939"/>
                  <a:pt x="16902" y="2226"/>
                </a:cubicBezTo>
                <a:cubicBezTo>
                  <a:pt x="16897" y="2712"/>
                  <a:pt x="16824" y="3174"/>
                  <a:pt x="16717" y="3396"/>
                </a:cubicBezTo>
                <a:cubicBezTo>
                  <a:pt x="16628" y="3579"/>
                  <a:pt x="16613" y="3656"/>
                  <a:pt x="16617" y="3916"/>
                </a:cubicBezTo>
                <a:cubicBezTo>
                  <a:pt x="16620" y="4083"/>
                  <a:pt x="16643" y="4302"/>
                  <a:pt x="16667" y="4400"/>
                </a:cubicBezTo>
                <a:cubicBezTo>
                  <a:pt x="16693" y="4504"/>
                  <a:pt x="16702" y="4674"/>
                  <a:pt x="16686" y="4818"/>
                </a:cubicBezTo>
                <a:cubicBezTo>
                  <a:pt x="16662" y="5039"/>
                  <a:pt x="16642" y="5078"/>
                  <a:pt x="16477" y="5257"/>
                </a:cubicBezTo>
                <a:cubicBezTo>
                  <a:pt x="16289" y="5459"/>
                  <a:pt x="16195" y="5671"/>
                  <a:pt x="15963" y="6381"/>
                </a:cubicBezTo>
                <a:cubicBezTo>
                  <a:pt x="15854" y="6716"/>
                  <a:pt x="15599" y="7097"/>
                  <a:pt x="15458" y="7138"/>
                </a:cubicBezTo>
                <a:cubicBezTo>
                  <a:pt x="15422" y="7148"/>
                  <a:pt x="15351" y="7175"/>
                  <a:pt x="15298" y="7198"/>
                </a:cubicBezTo>
                <a:cubicBezTo>
                  <a:pt x="15146" y="7264"/>
                  <a:pt x="14461" y="7927"/>
                  <a:pt x="14106" y="8353"/>
                </a:cubicBezTo>
                <a:cubicBezTo>
                  <a:pt x="13813" y="8705"/>
                  <a:pt x="13763" y="8749"/>
                  <a:pt x="13573" y="8814"/>
                </a:cubicBezTo>
                <a:cubicBezTo>
                  <a:pt x="13402" y="8874"/>
                  <a:pt x="13316" y="8937"/>
                  <a:pt x="13101" y="9167"/>
                </a:cubicBezTo>
                <a:cubicBezTo>
                  <a:pt x="12791" y="9502"/>
                  <a:pt x="12693" y="9527"/>
                  <a:pt x="12486" y="9326"/>
                </a:cubicBezTo>
                <a:cubicBezTo>
                  <a:pt x="12340" y="9185"/>
                  <a:pt x="12285" y="8980"/>
                  <a:pt x="12249" y="8444"/>
                </a:cubicBezTo>
                <a:cubicBezTo>
                  <a:pt x="12227" y="8132"/>
                  <a:pt x="12149" y="7831"/>
                  <a:pt x="12067" y="7745"/>
                </a:cubicBezTo>
                <a:cubicBezTo>
                  <a:pt x="12048" y="7727"/>
                  <a:pt x="12033" y="7679"/>
                  <a:pt x="12033" y="7642"/>
                </a:cubicBezTo>
                <a:cubicBezTo>
                  <a:pt x="12033" y="7540"/>
                  <a:pt x="11811" y="7365"/>
                  <a:pt x="11680" y="7365"/>
                </a:cubicBezTo>
                <a:cubicBezTo>
                  <a:pt x="11619" y="7365"/>
                  <a:pt x="11556" y="7380"/>
                  <a:pt x="11542" y="7400"/>
                </a:cubicBezTo>
                <a:cubicBezTo>
                  <a:pt x="11510" y="7447"/>
                  <a:pt x="11330" y="7447"/>
                  <a:pt x="11175" y="7397"/>
                </a:cubicBezTo>
                <a:cubicBezTo>
                  <a:pt x="11076" y="7366"/>
                  <a:pt x="11024" y="7368"/>
                  <a:pt x="10921" y="7413"/>
                </a:cubicBezTo>
                <a:cubicBezTo>
                  <a:pt x="10766" y="7480"/>
                  <a:pt x="10715" y="7533"/>
                  <a:pt x="10529" y="7813"/>
                </a:cubicBezTo>
                <a:cubicBezTo>
                  <a:pt x="10405" y="8001"/>
                  <a:pt x="10379" y="8076"/>
                  <a:pt x="10339" y="8401"/>
                </a:cubicBezTo>
                <a:cubicBezTo>
                  <a:pt x="10302" y="8702"/>
                  <a:pt x="10276" y="8793"/>
                  <a:pt x="10201" y="8875"/>
                </a:cubicBezTo>
                <a:cubicBezTo>
                  <a:pt x="10150" y="8931"/>
                  <a:pt x="10089" y="9025"/>
                  <a:pt x="10066" y="9087"/>
                </a:cubicBezTo>
                <a:cubicBezTo>
                  <a:pt x="9988" y="9290"/>
                  <a:pt x="9787" y="9299"/>
                  <a:pt x="9649" y="9102"/>
                </a:cubicBezTo>
                <a:cubicBezTo>
                  <a:pt x="9522" y="8921"/>
                  <a:pt x="9256" y="8608"/>
                  <a:pt x="9152" y="8519"/>
                </a:cubicBezTo>
                <a:cubicBezTo>
                  <a:pt x="9096" y="8472"/>
                  <a:pt x="9039" y="8373"/>
                  <a:pt x="9025" y="8303"/>
                </a:cubicBezTo>
                <a:cubicBezTo>
                  <a:pt x="9011" y="8232"/>
                  <a:pt x="8986" y="8158"/>
                  <a:pt x="8970" y="8139"/>
                </a:cubicBezTo>
                <a:cubicBezTo>
                  <a:pt x="8954" y="8119"/>
                  <a:pt x="8931" y="8048"/>
                  <a:pt x="8918" y="7982"/>
                </a:cubicBezTo>
                <a:cubicBezTo>
                  <a:pt x="8847" y="7640"/>
                  <a:pt x="8409" y="6779"/>
                  <a:pt x="8203" y="6575"/>
                </a:cubicBezTo>
                <a:cubicBezTo>
                  <a:pt x="8133" y="6506"/>
                  <a:pt x="8057" y="6413"/>
                  <a:pt x="8032" y="6369"/>
                </a:cubicBezTo>
                <a:cubicBezTo>
                  <a:pt x="7985" y="6285"/>
                  <a:pt x="7970" y="5907"/>
                  <a:pt x="8007" y="5748"/>
                </a:cubicBezTo>
                <a:cubicBezTo>
                  <a:pt x="8019" y="5699"/>
                  <a:pt x="8040" y="5454"/>
                  <a:pt x="8054" y="5204"/>
                </a:cubicBezTo>
                <a:cubicBezTo>
                  <a:pt x="8077" y="4785"/>
                  <a:pt x="8071" y="4731"/>
                  <a:pt x="7988" y="4528"/>
                </a:cubicBezTo>
                <a:cubicBezTo>
                  <a:pt x="7875" y="4254"/>
                  <a:pt x="7892" y="3977"/>
                  <a:pt x="8051" y="3482"/>
                </a:cubicBezTo>
                <a:cubicBezTo>
                  <a:pt x="8159" y="3146"/>
                  <a:pt x="8184" y="2884"/>
                  <a:pt x="8148" y="2390"/>
                </a:cubicBezTo>
                <a:cubicBezTo>
                  <a:pt x="8135" y="2219"/>
                  <a:pt x="8298" y="1567"/>
                  <a:pt x="8443" y="1210"/>
                </a:cubicBezTo>
                <a:cubicBezTo>
                  <a:pt x="8474" y="1135"/>
                  <a:pt x="8499" y="936"/>
                  <a:pt x="8501" y="761"/>
                </a:cubicBezTo>
                <a:cubicBezTo>
                  <a:pt x="8503" y="589"/>
                  <a:pt x="8518" y="368"/>
                  <a:pt x="8534" y="267"/>
                </a:cubicBezTo>
                <a:cubicBezTo>
                  <a:pt x="8565" y="67"/>
                  <a:pt x="8554" y="0"/>
                  <a:pt x="8490" y="0"/>
                </a:cubicBezTo>
                <a:close/>
                <a:moveTo>
                  <a:pt x="136" y="10045"/>
                </a:moveTo>
                <a:cubicBezTo>
                  <a:pt x="124" y="10046"/>
                  <a:pt x="110" y="10043"/>
                  <a:pt x="98" y="10047"/>
                </a:cubicBezTo>
                <a:cubicBezTo>
                  <a:pt x="21" y="10072"/>
                  <a:pt x="-4" y="10102"/>
                  <a:pt x="1" y="10168"/>
                </a:cubicBezTo>
                <a:cubicBezTo>
                  <a:pt x="1" y="10171"/>
                  <a:pt x="4" y="10173"/>
                  <a:pt x="4" y="10176"/>
                </a:cubicBezTo>
                <a:cubicBezTo>
                  <a:pt x="23" y="10113"/>
                  <a:pt x="66" y="10068"/>
                  <a:pt x="136" y="10045"/>
                </a:cubicBezTo>
                <a:close/>
                <a:moveTo>
                  <a:pt x="7852" y="12183"/>
                </a:moveTo>
                <a:cubicBezTo>
                  <a:pt x="7851" y="12187"/>
                  <a:pt x="7850" y="12192"/>
                  <a:pt x="7847" y="12195"/>
                </a:cubicBezTo>
                <a:cubicBezTo>
                  <a:pt x="7863" y="12208"/>
                  <a:pt x="7882" y="12219"/>
                  <a:pt x="7891" y="12236"/>
                </a:cubicBezTo>
                <a:cubicBezTo>
                  <a:pt x="7885" y="12218"/>
                  <a:pt x="7869" y="12201"/>
                  <a:pt x="7852" y="12183"/>
                </a:cubicBezTo>
                <a:close/>
                <a:moveTo>
                  <a:pt x="4290" y="13627"/>
                </a:moveTo>
                <a:cubicBezTo>
                  <a:pt x="4289" y="13635"/>
                  <a:pt x="4288" y="13643"/>
                  <a:pt x="4287" y="13650"/>
                </a:cubicBezTo>
                <a:cubicBezTo>
                  <a:pt x="4325" y="13648"/>
                  <a:pt x="4322" y="13641"/>
                  <a:pt x="4290" y="13627"/>
                </a:cubicBezTo>
                <a:close/>
                <a:moveTo>
                  <a:pt x="4039" y="13958"/>
                </a:moveTo>
                <a:cubicBezTo>
                  <a:pt x="4032" y="13961"/>
                  <a:pt x="4023" y="13960"/>
                  <a:pt x="4016" y="13963"/>
                </a:cubicBezTo>
                <a:cubicBezTo>
                  <a:pt x="4025" y="13962"/>
                  <a:pt x="4044" y="13968"/>
                  <a:pt x="4047" y="13965"/>
                </a:cubicBezTo>
                <a:cubicBezTo>
                  <a:pt x="4049" y="13963"/>
                  <a:pt x="4077" y="13968"/>
                  <a:pt x="4085" y="13968"/>
                </a:cubicBezTo>
                <a:cubicBezTo>
                  <a:pt x="4079" y="13963"/>
                  <a:pt x="4070" y="13963"/>
                  <a:pt x="4063" y="13958"/>
                </a:cubicBezTo>
                <a:cubicBezTo>
                  <a:pt x="4055" y="13959"/>
                  <a:pt x="4047" y="13957"/>
                  <a:pt x="4039" y="13958"/>
                </a:cubicBezTo>
                <a:close/>
                <a:moveTo>
                  <a:pt x="15811" y="14243"/>
                </a:moveTo>
                <a:cubicBezTo>
                  <a:pt x="15817" y="14250"/>
                  <a:pt x="15827" y="14259"/>
                  <a:pt x="15836" y="14268"/>
                </a:cubicBezTo>
                <a:cubicBezTo>
                  <a:pt x="15825" y="14258"/>
                  <a:pt x="15825" y="14254"/>
                  <a:pt x="15811" y="14243"/>
                </a:cubicBezTo>
                <a:close/>
                <a:moveTo>
                  <a:pt x="16176" y="14616"/>
                </a:moveTo>
                <a:cubicBezTo>
                  <a:pt x="16175" y="14637"/>
                  <a:pt x="16152" y="14664"/>
                  <a:pt x="16132" y="14689"/>
                </a:cubicBezTo>
                <a:lnTo>
                  <a:pt x="16209" y="14681"/>
                </a:lnTo>
                <a:cubicBezTo>
                  <a:pt x="16216" y="14668"/>
                  <a:pt x="16200" y="14645"/>
                  <a:pt x="16176" y="14616"/>
                </a:cubicBezTo>
                <a:close/>
                <a:moveTo>
                  <a:pt x="20166" y="15501"/>
                </a:moveTo>
                <a:cubicBezTo>
                  <a:pt x="20078" y="15604"/>
                  <a:pt x="20068" y="15679"/>
                  <a:pt x="20141" y="15710"/>
                </a:cubicBezTo>
                <a:cubicBezTo>
                  <a:pt x="20155" y="15639"/>
                  <a:pt x="20164" y="15561"/>
                  <a:pt x="20166" y="15501"/>
                </a:cubicBezTo>
                <a:close/>
                <a:moveTo>
                  <a:pt x="19744" y="15776"/>
                </a:moveTo>
                <a:cubicBezTo>
                  <a:pt x="19725" y="15776"/>
                  <a:pt x="19694" y="15786"/>
                  <a:pt x="19656" y="15808"/>
                </a:cubicBezTo>
                <a:cubicBezTo>
                  <a:pt x="19640" y="15818"/>
                  <a:pt x="19636" y="15821"/>
                  <a:pt x="19631" y="15826"/>
                </a:cubicBezTo>
                <a:cubicBezTo>
                  <a:pt x="19638" y="15835"/>
                  <a:pt x="19651" y="15843"/>
                  <a:pt x="19667" y="15844"/>
                </a:cubicBezTo>
                <a:cubicBezTo>
                  <a:pt x="19676" y="15844"/>
                  <a:pt x="19686" y="15841"/>
                  <a:pt x="19697" y="15839"/>
                </a:cubicBezTo>
                <a:cubicBezTo>
                  <a:pt x="19702" y="15837"/>
                  <a:pt x="19706" y="15838"/>
                  <a:pt x="19711" y="15836"/>
                </a:cubicBezTo>
                <a:cubicBezTo>
                  <a:pt x="19719" y="15833"/>
                  <a:pt x="19725" y="15825"/>
                  <a:pt x="19733" y="15821"/>
                </a:cubicBezTo>
                <a:cubicBezTo>
                  <a:pt x="19739" y="15817"/>
                  <a:pt x="19749" y="15813"/>
                  <a:pt x="19752" y="15808"/>
                </a:cubicBezTo>
                <a:cubicBezTo>
                  <a:pt x="19768" y="15786"/>
                  <a:pt x="19763" y="15776"/>
                  <a:pt x="19744" y="15776"/>
                </a:cubicBezTo>
                <a:close/>
                <a:moveTo>
                  <a:pt x="19355" y="15924"/>
                </a:moveTo>
                <a:cubicBezTo>
                  <a:pt x="19382" y="15935"/>
                  <a:pt x="19380" y="15956"/>
                  <a:pt x="19352" y="15990"/>
                </a:cubicBezTo>
                <a:cubicBezTo>
                  <a:pt x="19360" y="15965"/>
                  <a:pt x="19364" y="15941"/>
                  <a:pt x="19355" y="15924"/>
                </a:cubicBezTo>
                <a:close/>
                <a:moveTo>
                  <a:pt x="18833" y="15960"/>
                </a:moveTo>
                <a:cubicBezTo>
                  <a:pt x="18784" y="15968"/>
                  <a:pt x="18774" y="15996"/>
                  <a:pt x="18817" y="16035"/>
                </a:cubicBezTo>
                <a:cubicBezTo>
                  <a:pt x="18831" y="16048"/>
                  <a:pt x="18886" y="16060"/>
                  <a:pt x="18938" y="16060"/>
                </a:cubicBezTo>
                <a:cubicBezTo>
                  <a:pt x="18958" y="16060"/>
                  <a:pt x="18967" y="16056"/>
                  <a:pt x="18980" y="16053"/>
                </a:cubicBezTo>
                <a:cubicBezTo>
                  <a:pt x="18983" y="16049"/>
                  <a:pt x="18983" y="16043"/>
                  <a:pt x="18988" y="16040"/>
                </a:cubicBezTo>
                <a:cubicBezTo>
                  <a:pt x="19012" y="16027"/>
                  <a:pt x="19003" y="16004"/>
                  <a:pt x="18969" y="15977"/>
                </a:cubicBezTo>
                <a:cubicBezTo>
                  <a:pt x="18949" y="15969"/>
                  <a:pt x="18927" y="15963"/>
                  <a:pt x="18897" y="15960"/>
                </a:cubicBezTo>
                <a:cubicBezTo>
                  <a:pt x="18872" y="15957"/>
                  <a:pt x="18850" y="15957"/>
                  <a:pt x="18833" y="15960"/>
                </a:cubicBezTo>
                <a:close/>
                <a:moveTo>
                  <a:pt x="19634" y="16018"/>
                </a:moveTo>
                <a:cubicBezTo>
                  <a:pt x="19589" y="16036"/>
                  <a:pt x="19545" y="16061"/>
                  <a:pt x="19507" y="16088"/>
                </a:cubicBezTo>
                <a:cubicBezTo>
                  <a:pt x="19559" y="16114"/>
                  <a:pt x="19639" y="16127"/>
                  <a:pt x="19672" y="16096"/>
                </a:cubicBezTo>
                <a:cubicBezTo>
                  <a:pt x="19697" y="16073"/>
                  <a:pt x="19675" y="16045"/>
                  <a:pt x="19634" y="16018"/>
                </a:cubicBezTo>
                <a:close/>
                <a:moveTo>
                  <a:pt x="15028" y="16850"/>
                </a:moveTo>
                <a:cubicBezTo>
                  <a:pt x="14963" y="16850"/>
                  <a:pt x="14909" y="16980"/>
                  <a:pt x="14851" y="17288"/>
                </a:cubicBezTo>
                <a:cubicBezTo>
                  <a:pt x="14897" y="17062"/>
                  <a:pt x="14959" y="16933"/>
                  <a:pt x="15053" y="16887"/>
                </a:cubicBezTo>
                <a:cubicBezTo>
                  <a:pt x="15061" y="16883"/>
                  <a:pt x="15070" y="16882"/>
                  <a:pt x="15077" y="16880"/>
                </a:cubicBezTo>
                <a:cubicBezTo>
                  <a:pt x="15060" y="16870"/>
                  <a:pt x="15038" y="16850"/>
                  <a:pt x="15028" y="16850"/>
                </a:cubicBezTo>
                <a:close/>
                <a:moveTo>
                  <a:pt x="989" y="17374"/>
                </a:moveTo>
                <a:cubicBezTo>
                  <a:pt x="985" y="17390"/>
                  <a:pt x="977" y="17407"/>
                  <a:pt x="967" y="17427"/>
                </a:cubicBezTo>
                <a:cubicBezTo>
                  <a:pt x="977" y="17433"/>
                  <a:pt x="989" y="17436"/>
                  <a:pt x="1003" y="17447"/>
                </a:cubicBezTo>
                <a:cubicBezTo>
                  <a:pt x="995" y="17431"/>
                  <a:pt x="986" y="17414"/>
                  <a:pt x="989" y="17402"/>
                </a:cubicBezTo>
                <a:cubicBezTo>
                  <a:pt x="991" y="17393"/>
                  <a:pt x="990" y="17384"/>
                  <a:pt x="989" y="17374"/>
                </a:cubicBezTo>
                <a:close/>
                <a:moveTo>
                  <a:pt x="14821" y="17462"/>
                </a:moveTo>
                <a:cubicBezTo>
                  <a:pt x="14802" y="17577"/>
                  <a:pt x="14784" y="17699"/>
                  <a:pt x="14763" y="17856"/>
                </a:cubicBezTo>
                <a:cubicBezTo>
                  <a:pt x="14732" y="18083"/>
                  <a:pt x="14682" y="18422"/>
                  <a:pt x="14650" y="18609"/>
                </a:cubicBezTo>
                <a:cubicBezTo>
                  <a:pt x="14617" y="18796"/>
                  <a:pt x="14584" y="19006"/>
                  <a:pt x="14575" y="19076"/>
                </a:cubicBezTo>
                <a:cubicBezTo>
                  <a:pt x="14598" y="18977"/>
                  <a:pt x="14624" y="18895"/>
                  <a:pt x="14644" y="18758"/>
                </a:cubicBezTo>
                <a:cubicBezTo>
                  <a:pt x="14677" y="18534"/>
                  <a:pt x="14714" y="18337"/>
                  <a:pt x="14724" y="18322"/>
                </a:cubicBezTo>
                <a:cubicBezTo>
                  <a:pt x="14734" y="18307"/>
                  <a:pt x="14763" y="18055"/>
                  <a:pt x="14788" y="17762"/>
                </a:cubicBezTo>
                <a:cubicBezTo>
                  <a:pt x="14797" y="17646"/>
                  <a:pt x="14808" y="17552"/>
                  <a:pt x="14821" y="17462"/>
                </a:cubicBezTo>
                <a:close/>
                <a:moveTo>
                  <a:pt x="917" y="17682"/>
                </a:moveTo>
                <a:cubicBezTo>
                  <a:pt x="918" y="17692"/>
                  <a:pt x="924" y="17716"/>
                  <a:pt x="926" y="17727"/>
                </a:cubicBezTo>
                <a:cubicBezTo>
                  <a:pt x="926" y="17714"/>
                  <a:pt x="922" y="17699"/>
                  <a:pt x="917" y="17682"/>
                </a:cubicBezTo>
                <a:close/>
                <a:moveTo>
                  <a:pt x="7107" y="19088"/>
                </a:moveTo>
                <a:cubicBezTo>
                  <a:pt x="7114" y="19130"/>
                  <a:pt x="7122" y="19175"/>
                  <a:pt x="7129" y="19215"/>
                </a:cubicBezTo>
                <a:cubicBezTo>
                  <a:pt x="7120" y="19171"/>
                  <a:pt x="7114" y="19131"/>
                  <a:pt x="7107" y="19088"/>
                </a:cubicBezTo>
                <a:close/>
                <a:moveTo>
                  <a:pt x="14272" y="19989"/>
                </a:moveTo>
                <a:cubicBezTo>
                  <a:pt x="14205" y="20142"/>
                  <a:pt x="14151" y="20225"/>
                  <a:pt x="14095" y="20301"/>
                </a:cubicBezTo>
                <a:cubicBezTo>
                  <a:pt x="14168" y="20203"/>
                  <a:pt x="14229" y="20103"/>
                  <a:pt x="14272" y="19989"/>
                </a:cubicBezTo>
                <a:close/>
                <a:moveTo>
                  <a:pt x="14095" y="20301"/>
                </a:moveTo>
                <a:cubicBezTo>
                  <a:pt x="14060" y="20348"/>
                  <a:pt x="14027" y="20394"/>
                  <a:pt x="13982" y="20442"/>
                </a:cubicBezTo>
                <a:cubicBezTo>
                  <a:pt x="13884" y="20546"/>
                  <a:pt x="13782" y="20661"/>
                  <a:pt x="13722" y="20730"/>
                </a:cubicBezTo>
                <a:cubicBezTo>
                  <a:pt x="13760" y="20699"/>
                  <a:pt x="13799" y="20666"/>
                  <a:pt x="13824" y="20634"/>
                </a:cubicBezTo>
                <a:cubicBezTo>
                  <a:pt x="13885" y="20558"/>
                  <a:pt x="13984" y="20448"/>
                  <a:pt x="14045" y="20387"/>
                </a:cubicBezTo>
                <a:cubicBezTo>
                  <a:pt x="14061" y="20371"/>
                  <a:pt x="14079" y="20322"/>
                  <a:pt x="14095" y="20301"/>
                </a:cubicBezTo>
                <a:close/>
                <a:moveTo>
                  <a:pt x="21532" y="20919"/>
                </a:moveTo>
                <a:cubicBezTo>
                  <a:pt x="21485" y="20924"/>
                  <a:pt x="21422" y="20964"/>
                  <a:pt x="21422" y="21002"/>
                </a:cubicBezTo>
                <a:cubicBezTo>
                  <a:pt x="21422" y="21030"/>
                  <a:pt x="21436" y="21053"/>
                  <a:pt x="21455" y="21053"/>
                </a:cubicBezTo>
                <a:cubicBezTo>
                  <a:pt x="21501" y="21053"/>
                  <a:pt x="21596" y="20949"/>
                  <a:pt x="21571" y="20926"/>
                </a:cubicBezTo>
                <a:cubicBezTo>
                  <a:pt x="21562" y="20918"/>
                  <a:pt x="21548" y="20917"/>
                  <a:pt x="21532" y="20919"/>
                </a:cubicBezTo>
                <a:close/>
                <a:moveTo>
                  <a:pt x="9092" y="21277"/>
                </a:moveTo>
                <a:cubicBezTo>
                  <a:pt x="9104" y="21280"/>
                  <a:pt x="9113" y="21285"/>
                  <a:pt x="9122" y="21290"/>
                </a:cubicBezTo>
                <a:cubicBezTo>
                  <a:pt x="9112" y="21285"/>
                  <a:pt x="9102" y="21281"/>
                  <a:pt x="9092" y="21277"/>
                </a:cubicBezTo>
                <a:close/>
                <a:moveTo>
                  <a:pt x="20870" y="21413"/>
                </a:moveTo>
                <a:cubicBezTo>
                  <a:pt x="20825" y="21413"/>
                  <a:pt x="20798" y="21427"/>
                  <a:pt x="20809" y="21443"/>
                </a:cubicBezTo>
                <a:cubicBezTo>
                  <a:pt x="20820" y="21460"/>
                  <a:pt x="20856" y="21474"/>
                  <a:pt x="20889" y="21474"/>
                </a:cubicBezTo>
                <a:cubicBezTo>
                  <a:pt x="20923" y="21474"/>
                  <a:pt x="20950" y="21460"/>
                  <a:pt x="20950" y="21443"/>
                </a:cubicBezTo>
                <a:cubicBezTo>
                  <a:pt x="20950" y="21427"/>
                  <a:pt x="20914" y="21413"/>
                  <a:pt x="20870" y="21413"/>
                </a:cubicBezTo>
                <a:close/>
                <a:moveTo>
                  <a:pt x="10623" y="21597"/>
                </a:moveTo>
                <a:cubicBezTo>
                  <a:pt x="10662" y="21599"/>
                  <a:pt x="10699" y="21599"/>
                  <a:pt x="10736" y="21600"/>
                </a:cubicBezTo>
                <a:cubicBezTo>
                  <a:pt x="10694" y="21600"/>
                  <a:pt x="10662" y="21599"/>
                  <a:pt x="10623" y="215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image.png"/>
          <p:cNvPicPr>
            <a:picLocks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>
          <a:xfrm rot="16200000" flipV="1">
            <a:off x="5909025" y="649259"/>
            <a:ext cx="2654543" cy="259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90" extrusionOk="0">
                <a:moveTo>
                  <a:pt x="18084" y="4"/>
                </a:moveTo>
                <a:cubicBezTo>
                  <a:pt x="17843" y="45"/>
                  <a:pt x="17309" y="386"/>
                  <a:pt x="16888" y="806"/>
                </a:cubicBezTo>
                <a:cubicBezTo>
                  <a:pt x="16769" y="924"/>
                  <a:pt x="16681" y="1022"/>
                  <a:pt x="16586" y="1124"/>
                </a:cubicBezTo>
                <a:cubicBezTo>
                  <a:pt x="16383" y="1358"/>
                  <a:pt x="16131" y="1712"/>
                  <a:pt x="16012" y="1946"/>
                </a:cubicBezTo>
                <a:cubicBezTo>
                  <a:pt x="15984" y="2001"/>
                  <a:pt x="15957" y="2034"/>
                  <a:pt x="15930" y="2077"/>
                </a:cubicBezTo>
                <a:cubicBezTo>
                  <a:pt x="15897" y="2168"/>
                  <a:pt x="15867" y="2257"/>
                  <a:pt x="15851" y="2352"/>
                </a:cubicBezTo>
                <a:cubicBezTo>
                  <a:pt x="15820" y="2532"/>
                  <a:pt x="15731" y="2777"/>
                  <a:pt x="15647" y="2976"/>
                </a:cubicBezTo>
                <a:cubicBezTo>
                  <a:pt x="15655" y="3030"/>
                  <a:pt x="15649" y="3092"/>
                  <a:pt x="15629" y="3154"/>
                </a:cubicBezTo>
                <a:cubicBezTo>
                  <a:pt x="15495" y="3567"/>
                  <a:pt x="15396" y="3618"/>
                  <a:pt x="14935" y="3501"/>
                </a:cubicBezTo>
                <a:cubicBezTo>
                  <a:pt x="14612" y="3420"/>
                  <a:pt x="14399" y="3425"/>
                  <a:pt x="14061" y="3530"/>
                </a:cubicBezTo>
                <a:cubicBezTo>
                  <a:pt x="13815" y="3608"/>
                  <a:pt x="13542" y="3671"/>
                  <a:pt x="13456" y="3671"/>
                </a:cubicBezTo>
                <a:cubicBezTo>
                  <a:pt x="13371" y="3671"/>
                  <a:pt x="13311" y="3701"/>
                  <a:pt x="13323" y="3740"/>
                </a:cubicBezTo>
                <a:cubicBezTo>
                  <a:pt x="13325" y="3747"/>
                  <a:pt x="13245" y="3839"/>
                  <a:pt x="13232" y="3863"/>
                </a:cubicBezTo>
                <a:cubicBezTo>
                  <a:pt x="13221" y="3902"/>
                  <a:pt x="13166" y="3966"/>
                  <a:pt x="13125" y="4019"/>
                </a:cubicBezTo>
                <a:cubicBezTo>
                  <a:pt x="13040" y="4142"/>
                  <a:pt x="13011" y="4209"/>
                  <a:pt x="12858" y="4391"/>
                </a:cubicBezTo>
                <a:cubicBezTo>
                  <a:pt x="12596" y="4703"/>
                  <a:pt x="12371" y="5039"/>
                  <a:pt x="12344" y="5149"/>
                </a:cubicBezTo>
                <a:cubicBezTo>
                  <a:pt x="12344" y="5151"/>
                  <a:pt x="12338" y="5157"/>
                  <a:pt x="12337" y="5159"/>
                </a:cubicBezTo>
                <a:cubicBezTo>
                  <a:pt x="12337" y="5161"/>
                  <a:pt x="12338" y="5160"/>
                  <a:pt x="12337" y="5161"/>
                </a:cubicBezTo>
                <a:cubicBezTo>
                  <a:pt x="12193" y="5930"/>
                  <a:pt x="12188" y="6146"/>
                  <a:pt x="12307" y="6282"/>
                </a:cubicBezTo>
                <a:cubicBezTo>
                  <a:pt x="12413" y="6403"/>
                  <a:pt x="12399" y="6447"/>
                  <a:pt x="12251" y="6501"/>
                </a:cubicBezTo>
                <a:cubicBezTo>
                  <a:pt x="12215" y="6514"/>
                  <a:pt x="12189" y="6528"/>
                  <a:pt x="12167" y="6549"/>
                </a:cubicBezTo>
                <a:cubicBezTo>
                  <a:pt x="12165" y="6634"/>
                  <a:pt x="12159" y="6688"/>
                  <a:pt x="12158" y="6780"/>
                </a:cubicBezTo>
                <a:lnTo>
                  <a:pt x="12153" y="7176"/>
                </a:lnTo>
                <a:cubicBezTo>
                  <a:pt x="12285" y="8107"/>
                  <a:pt x="12287" y="8200"/>
                  <a:pt x="12094" y="8297"/>
                </a:cubicBezTo>
                <a:cubicBezTo>
                  <a:pt x="11985" y="8352"/>
                  <a:pt x="11868" y="8369"/>
                  <a:pt x="11835" y="8338"/>
                </a:cubicBezTo>
                <a:cubicBezTo>
                  <a:pt x="11802" y="8307"/>
                  <a:pt x="11672" y="8337"/>
                  <a:pt x="11546" y="8401"/>
                </a:cubicBezTo>
                <a:cubicBezTo>
                  <a:pt x="11310" y="8521"/>
                  <a:pt x="11161" y="8477"/>
                  <a:pt x="11181" y="8355"/>
                </a:cubicBezTo>
                <a:cubicBezTo>
                  <a:pt x="10465" y="8341"/>
                  <a:pt x="9651" y="7904"/>
                  <a:pt x="9291" y="7254"/>
                </a:cubicBezTo>
                <a:cubicBezTo>
                  <a:pt x="9175" y="7044"/>
                  <a:pt x="9173" y="6953"/>
                  <a:pt x="9275" y="6848"/>
                </a:cubicBezTo>
                <a:cubicBezTo>
                  <a:pt x="9378" y="6743"/>
                  <a:pt x="9373" y="6731"/>
                  <a:pt x="9263" y="6790"/>
                </a:cubicBezTo>
                <a:cubicBezTo>
                  <a:pt x="9030" y="6915"/>
                  <a:pt x="7859" y="5941"/>
                  <a:pt x="7684" y="5477"/>
                </a:cubicBezTo>
                <a:cubicBezTo>
                  <a:pt x="7625" y="5321"/>
                  <a:pt x="7515" y="5191"/>
                  <a:pt x="7439" y="5191"/>
                </a:cubicBezTo>
                <a:cubicBezTo>
                  <a:pt x="7437" y="5191"/>
                  <a:pt x="7427" y="5186"/>
                  <a:pt x="7425" y="5186"/>
                </a:cubicBezTo>
                <a:lnTo>
                  <a:pt x="7409" y="5200"/>
                </a:lnTo>
                <a:lnTo>
                  <a:pt x="7306" y="5120"/>
                </a:lnTo>
                <a:cubicBezTo>
                  <a:pt x="7177" y="5049"/>
                  <a:pt x="6997" y="4922"/>
                  <a:pt x="6792" y="4741"/>
                </a:cubicBezTo>
                <a:cubicBezTo>
                  <a:pt x="6409" y="4403"/>
                  <a:pt x="6302" y="4241"/>
                  <a:pt x="6360" y="4099"/>
                </a:cubicBezTo>
                <a:cubicBezTo>
                  <a:pt x="6418" y="3955"/>
                  <a:pt x="6395" y="3925"/>
                  <a:pt x="6264" y="3973"/>
                </a:cubicBezTo>
                <a:cubicBezTo>
                  <a:pt x="6162" y="4010"/>
                  <a:pt x="5996" y="3939"/>
                  <a:pt x="5853" y="3795"/>
                </a:cubicBezTo>
                <a:cubicBezTo>
                  <a:pt x="5619" y="3559"/>
                  <a:pt x="5198" y="3426"/>
                  <a:pt x="4937" y="3496"/>
                </a:cubicBezTo>
                <a:cubicBezTo>
                  <a:pt x="4858" y="3576"/>
                  <a:pt x="4802" y="3664"/>
                  <a:pt x="4778" y="3744"/>
                </a:cubicBezTo>
                <a:cubicBezTo>
                  <a:pt x="4778" y="3926"/>
                  <a:pt x="4872" y="4159"/>
                  <a:pt x="5012" y="4313"/>
                </a:cubicBezTo>
                <a:cubicBezTo>
                  <a:pt x="5030" y="4331"/>
                  <a:pt x="5047" y="4349"/>
                  <a:pt x="5066" y="4364"/>
                </a:cubicBezTo>
                <a:cubicBezTo>
                  <a:pt x="5085" y="4381"/>
                  <a:pt x="5108" y="4397"/>
                  <a:pt x="5129" y="4410"/>
                </a:cubicBezTo>
                <a:cubicBezTo>
                  <a:pt x="5173" y="4438"/>
                  <a:pt x="5215" y="4453"/>
                  <a:pt x="5257" y="4459"/>
                </a:cubicBezTo>
                <a:cubicBezTo>
                  <a:pt x="5265" y="4460"/>
                  <a:pt x="5275" y="4469"/>
                  <a:pt x="5283" y="4469"/>
                </a:cubicBezTo>
                <a:cubicBezTo>
                  <a:pt x="5285" y="4469"/>
                  <a:pt x="5285" y="4469"/>
                  <a:pt x="5288" y="4469"/>
                </a:cubicBezTo>
                <a:cubicBezTo>
                  <a:pt x="5350" y="4471"/>
                  <a:pt x="5423" y="4495"/>
                  <a:pt x="5505" y="4537"/>
                </a:cubicBezTo>
                <a:cubicBezTo>
                  <a:pt x="5530" y="4550"/>
                  <a:pt x="5556" y="4576"/>
                  <a:pt x="5582" y="4593"/>
                </a:cubicBezTo>
                <a:cubicBezTo>
                  <a:pt x="5644" y="4631"/>
                  <a:pt x="5707" y="4667"/>
                  <a:pt x="5773" y="4721"/>
                </a:cubicBezTo>
                <a:cubicBezTo>
                  <a:pt x="5774" y="4722"/>
                  <a:pt x="5777" y="4721"/>
                  <a:pt x="5778" y="4721"/>
                </a:cubicBezTo>
                <a:cubicBezTo>
                  <a:pt x="5872" y="4798"/>
                  <a:pt x="5966" y="4892"/>
                  <a:pt x="6061" y="4994"/>
                </a:cubicBezTo>
                <a:cubicBezTo>
                  <a:pt x="6156" y="5096"/>
                  <a:pt x="6249" y="5208"/>
                  <a:pt x="6334" y="5327"/>
                </a:cubicBezTo>
                <a:cubicBezTo>
                  <a:pt x="6523" y="5591"/>
                  <a:pt x="6578" y="5758"/>
                  <a:pt x="6519" y="5844"/>
                </a:cubicBezTo>
                <a:cubicBezTo>
                  <a:pt x="6700" y="5860"/>
                  <a:pt x="6882" y="5923"/>
                  <a:pt x="6951" y="6027"/>
                </a:cubicBezTo>
                <a:cubicBezTo>
                  <a:pt x="7006" y="6109"/>
                  <a:pt x="7053" y="6131"/>
                  <a:pt x="7054" y="6078"/>
                </a:cubicBezTo>
                <a:cubicBezTo>
                  <a:pt x="7054" y="6024"/>
                  <a:pt x="7200" y="6116"/>
                  <a:pt x="7381" y="6280"/>
                </a:cubicBezTo>
                <a:cubicBezTo>
                  <a:pt x="7523" y="6409"/>
                  <a:pt x="7623" y="6540"/>
                  <a:pt x="7668" y="6634"/>
                </a:cubicBezTo>
                <a:cubicBezTo>
                  <a:pt x="7777" y="6556"/>
                  <a:pt x="7846" y="6601"/>
                  <a:pt x="7976" y="6839"/>
                </a:cubicBezTo>
                <a:cubicBezTo>
                  <a:pt x="8084" y="7036"/>
                  <a:pt x="8103" y="7108"/>
                  <a:pt x="8053" y="7167"/>
                </a:cubicBezTo>
                <a:cubicBezTo>
                  <a:pt x="8062" y="7180"/>
                  <a:pt x="8060" y="7186"/>
                  <a:pt x="8065" y="7198"/>
                </a:cubicBezTo>
                <a:cubicBezTo>
                  <a:pt x="8100" y="7204"/>
                  <a:pt x="8136" y="7213"/>
                  <a:pt x="8170" y="7244"/>
                </a:cubicBezTo>
                <a:cubicBezTo>
                  <a:pt x="8198" y="7271"/>
                  <a:pt x="8194" y="7296"/>
                  <a:pt x="8205" y="7320"/>
                </a:cubicBezTo>
                <a:cubicBezTo>
                  <a:pt x="8294" y="7311"/>
                  <a:pt x="8445" y="7381"/>
                  <a:pt x="8567" y="7505"/>
                </a:cubicBezTo>
                <a:cubicBezTo>
                  <a:pt x="8759" y="7698"/>
                  <a:pt x="8780" y="7771"/>
                  <a:pt x="8670" y="7850"/>
                </a:cubicBezTo>
                <a:cubicBezTo>
                  <a:pt x="8496" y="7975"/>
                  <a:pt x="8333" y="7943"/>
                  <a:pt x="7677" y="7643"/>
                </a:cubicBezTo>
                <a:cubicBezTo>
                  <a:pt x="7205" y="7428"/>
                  <a:pt x="6533" y="6765"/>
                  <a:pt x="6243" y="6321"/>
                </a:cubicBezTo>
                <a:cubicBezTo>
                  <a:pt x="6153" y="6247"/>
                  <a:pt x="6117" y="6186"/>
                  <a:pt x="6135" y="6141"/>
                </a:cubicBezTo>
                <a:cubicBezTo>
                  <a:pt x="6128" y="6125"/>
                  <a:pt x="6122" y="6107"/>
                  <a:pt x="6117" y="6092"/>
                </a:cubicBezTo>
                <a:cubicBezTo>
                  <a:pt x="6070" y="6167"/>
                  <a:pt x="5960" y="6228"/>
                  <a:pt x="5844" y="6228"/>
                </a:cubicBezTo>
                <a:cubicBezTo>
                  <a:pt x="5682" y="6228"/>
                  <a:pt x="5457" y="6128"/>
                  <a:pt x="5283" y="6005"/>
                </a:cubicBezTo>
                <a:cubicBezTo>
                  <a:pt x="5108" y="5882"/>
                  <a:pt x="4983" y="5734"/>
                  <a:pt x="5019" y="5645"/>
                </a:cubicBezTo>
                <a:cubicBezTo>
                  <a:pt x="5058" y="5549"/>
                  <a:pt x="4995" y="5502"/>
                  <a:pt x="4830" y="5502"/>
                </a:cubicBezTo>
                <a:cubicBezTo>
                  <a:pt x="4694" y="5502"/>
                  <a:pt x="4328" y="5440"/>
                  <a:pt x="4014" y="5363"/>
                </a:cubicBezTo>
                <a:cubicBezTo>
                  <a:pt x="3734" y="5294"/>
                  <a:pt x="3582" y="5270"/>
                  <a:pt x="3512" y="5278"/>
                </a:cubicBezTo>
                <a:cubicBezTo>
                  <a:pt x="3500" y="5279"/>
                  <a:pt x="3490" y="5284"/>
                  <a:pt x="3480" y="5285"/>
                </a:cubicBezTo>
                <a:cubicBezTo>
                  <a:pt x="3448" y="5307"/>
                  <a:pt x="3490" y="5357"/>
                  <a:pt x="3624" y="5451"/>
                </a:cubicBezTo>
                <a:cubicBezTo>
                  <a:pt x="3869" y="5620"/>
                  <a:pt x="3743" y="5773"/>
                  <a:pt x="3367" y="5767"/>
                </a:cubicBezTo>
                <a:cubicBezTo>
                  <a:pt x="3124" y="5763"/>
                  <a:pt x="3052" y="5707"/>
                  <a:pt x="3022" y="5502"/>
                </a:cubicBezTo>
                <a:cubicBezTo>
                  <a:pt x="3007" y="5403"/>
                  <a:pt x="2965" y="5314"/>
                  <a:pt x="2919" y="5247"/>
                </a:cubicBezTo>
                <a:cubicBezTo>
                  <a:pt x="2856" y="5196"/>
                  <a:pt x="2789" y="5156"/>
                  <a:pt x="2695" y="5132"/>
                </a:cubicBezTo>
                <a:cubicBezTo>
                  <a:pt x="2691" y="5132"/>
                  <a:pt x="2687" y="5130"/>
                  <a:pt x="2683" y="5130"/>
                </a:cubicBezTo>
                <a:cubicBezTo>
                  <a:pt x="2680" y="5129"/>
                  <a:pt x="2674" y="5131"/>
                  <a:pt x="2671" y="5130"/>
                </a:cubicBezTo>
                <a:cubicBezTo>
                  <a:pt x="2566" y="5106"/>
                  <a:pt x="2398" y="5101"/>
                  <a:pt x="2211" y="5098"/>
                </a:cubicBezTo>
                <a:cubicBezTo>
                  <a:pt x="2151" y="5098"/>
                  <a:pt x="2104" y="5092"/>
                  <a:pt x="2041" y="5093"/>
                </a:cubicBezTo>
                <a:cubicBezTo>
                  <a:pt x="1674" y="5099"/>
                  <a:pt x="1212" y="5143"/>
                  <a:pt x="982" y="5198"/>
                </a:cubicBezTo>
                <a:cubicBezTo>
                  <a:pt x="742" y="5256"/>
                  <a:pt x="470" y="5316"/>
                  <a:pt x="380" y="5334"/>
                </a:cubicBezTo>
                <a:cubicBezTo>
                  <a:pt x="335" y="5343"/>
                  <a:pt x="293" y="5370"/>
                  <a:pt x="261" y="5402"/>
                </a:cubicBezTo>
                <a:cubicBezTo>
                  <a:pt x="230" y="5434"/>
                  <a:pt x="206" y="5472"/>
                  <a:pt x="202" y="5511"/>
                </a:cubicBezTo>
                <a:cubicBezTo>
                  <a:pt x="194" y="5591"/>
                  <a:pt x="174" y="5705"/>
                  <a:pt x="160" y="5762"/>
                </a:cubicBezTo>
                <a:cubicBezTo>
                  <a:pt x="146" y="5819"/>
                  <a:pt x="142" y="5903"/>
                  <a:pt x="151" y="5951"/>
                </a:cubicBezTo>
                <a:cubicBezTo>
                  <a:pt x="160" y="6000"/>
                  <a:pt x="113" y="6105"/>
                  <a:pt x="48" y="6180"/>
                </a:cubicBezTo>
                <a:cubicBezTo>
                  <a:pt x="-41" y="6282"/>
                  <a:pt x="-9" y="6368"/>
                  <a:pt x="174" y="6530"/>
                </a:cubicBezTo>
                <a:cubicBezTo>
                  <a:pt x="235" y="6583"/>
                  <a:pt x="281" y="6617"/>
                  <a:pt x="326" y="6649"/>
                </a:cubicBezTo>
                <a:cubicBezTo>
                  <a:pt x="407" y="6700"/>
                  <a:pt x="472" y="6730"/>
                  <a:pt x="522" y="6722"/>
                </a:cubicBezTo>
                <a:cubicBezTo>
                  <a:pt x="526" y="6721"/>
                  <a:pt x="531" y="6718"/>
                  <a:pt x="534" y="6717"/>
                </a:cubicBezTo>
                <a:cubicBezTo>
                  <a:pt x="569" y="6708"/>
                  <a:pt x="599" y="6686"/>
                  <a:pt x="632" y="6644"/>
                </a:cubicBezTo>
                <a:cubicBezTo>
                  <a:pt x="668" y="6599"/>
                  <a:pt x="709" y="6538"/>
                  <a:pt x="756" y="6452"/>
                </a:cubicBezTo>
                <a:cubicBezTo>
                  <a:pt x="756" y="6451"/>
                  <a:pt x="755" y="6448"/>
                  <a:pt x="756" y="6447"/>
                </a:cubicBezTo>
                <a:cubicBezTo>
                  <a:pt x="864" y="6249"/>
                  <a:pt x="970" y="6140"/>
                  <a:pt x="1174" y="6073"/>
                </a:cubicBezTo>
                <a:cubicBezTo>
                  <a:pt x="1190" y="6065"/>
                  <a:pt x="1205" y="6045"/>
                  <a:pt x="1221" y="6039"/>
                </a:cubicBezTo>
                <a:cubicBezTo>
                  <a:pt x="1480" y="5942"/>
                  <a:pt x="2047" y="5934"/>
                  <a:pt x="2548" y="5981"/>
                </a:cubicBezTo>
                <a:cubicBezTo>
                  <a:pt x="2688" y="5988"/>
                  <a:pt x="2837" y="6003"/>
                  <a:pt x="2945" y="6027"/>
                </a:cubicBezTo>
                <a:cubicBezTo>
                  <a:pt x="3088" y="6053"/>
                  <a:pt x="3183" y="6089"/>
                  <a:pt x="3272" y="6126"/>
                </a:cubicBezTo>
                <a:cubicBezTo>
                  <a:pt x="3282" y="6131"/>
                  <a:pt x="3296" y="6131"/>
                  <a:pt x="3307" y="6136"/>
                </a:cubicBezTo>
                <a:cubicBezTo>
                  <a:pt x="3309" y="6137"/>
                  <a:pt x="3312" y="6140"/>
                  <a:pt x="3314" y="6141"/>
                </a:cubicBezTo>
                <a:cubicBezTo>
                  <a:pt x="3330" y="6149"/>
                  <a:pt x="3364" y="6152"/>
                  <a:pt x="3377" y="6160"/>
                </a:cubicBezTo>
                <a:cubicBezTo>
                  <a:pt x="3395" y="6172"/>
                  <a:pt x="3427" y="6179"/>
                  <a:pt x="3449" y="6190"/>
                </a:cubicBezTo>
                <a:cubicBezTo>
                  <a:pt x="3651" y="6268"/>
                  <a:pt x="3879" y="6331"/>
                  <a:pt x="4017" y="6331"/>
                </a:cubicBezTo>
                <a:cubicBezTo>
                  <a:pt x="4122" y="6331"/>
                  <a:pt x="4240" y="6349"/>
                  <a:pt x="4358" y="6377"/>
                </a:cubicBezTo>
                <a:cubicBezTo>
                  <a:pt x="4462" y="6401"/>
                  <a:pt x="4562" y="6436"/>
                  <a:pt x="4659" y="6474"/>
                </a:cubicBezTo>
                <a:cubicBezTo>
                  <a:pt x="4679" y="6482"/>
                  <a:pt x="4703" y="6485"/>
                  <a:pt x="4722" y="6493"/>
                </a:cubicBezTo>
                <a:cubicBezTo>
                  <a:pt x="4725" y="6494"/>
                  <a:pt x="4725" y="6495"/>
                  <a:pt x="4727" y="6496"/>
                </a:cubicBezTo>
                <a:cubicBezTo>
                  <a:pt x="4756" y="6508"/>
                  <a:pt x="4777" y="6526"/>
                  <a:pt x="4804" y="6540"/>
                </a:cubicBezTo>
                <a:cubicBezTo>
                  <a:pt x="4985" y="6629"/>
                  <a:pt x="5129" y="6731"/>
                  <a:pt x="5154" y="6824"/>
                </a:cubicBezTo>
                <a:cubicBezTo>
                  <a:pt x="5182" y="6924"/>
                  <a:pt x="5368" y="7105"/>
                  <a:pt x="5566" y="7227"/>
                </a:cubicBezTo>
                <a:cubicBezTo>
                  <a:pt x="5682" y="7300"/>
                  <a:pt x="5770" y="7379"/>
                  <a:pt x="5829" y="7458"/>
                </a:cubicBezTo>
                <a:cubicBezTo>
                  <a:pt x="5880" y="7524"/>
                  <a:pt x="5897" y="7589"/>
                  <a:pt x="5904" y="7650"/>
                </a:cubicBezTo>
                <a:cubicBezTo>
                  <a:pt x="5906" y="7663"/>
                  <a:pt x="5920" y="7677"/>
                  <a:pt x="5921" y="7689"/>
                </a:cubicBezTo>
                <a:cubicBezTo>
                  <a:pt x="5921" y="7690"/>
                  <a:pt x="5921" y="7691"/>
                  <a:pt x="5921" y="7692"/>
                </a:cubicBezTo>
                <a:cubicBezTo>
                  <a:pt x="5921" y="7698"/>
                  <a:pt x="5914" y="7703"/>
                  <a:pt x="5914" y="7709"/>
                </a:cubicBezTo>
                <a:cubicBezTo>
                  <a:pt x="5910" y="7777"/>
                  <a:pt x="5877" y="7833"/>
                  <a:pt x="5818" y="7879"/>
                </a:cubicBezTo>
                <a:cubicBezTo>
                  <a:pt x="5817" y="7880"/>
                  <a:pt x="5819" y="7881"/>
                  <a:pt x="5818" y="7881"/>
                </a:cubicBezTo>
                <a:cubicBezTo>
                  <a:pt x="5753" y="7935"/>
                  <a:pt x="5661" y="7979"/>
                  <a:pt x="5535" y="8003"/>
                </a:cubicBezTo>
                <a:cubicBezTo>
                  <a:pt x="5479" y="8014"/>
                  <a:pt x="5424" y="8035"/>
                  <a:pt x="5367" y="8054"/>
                </a:cubicBezTo>
                <a:cubicBezTo>
                  <a:pt x="5344" y="8080"/>
                  <a:pt x="5329" y="8107"/>
                  <a:pt x="5344" y="8144"/>
                </a:cubicBezTo>
                <a:cubicBezTo>
                  <a:pt x="5421" y="8335"/>
                  <a:pt x="5154" y="8526"/>
                  <a:pt x="4925" y="8443"/>
                </a:cubicBezTo>
                <a:cubicBezTo>
                  <a:pt x="4785" y="8392"/>
                  <a:pt x="4749" y="8424"/>
                  <a:pt x="4776" y="8572"/>
                </a:cubicBezTo>
                <a:cubicBezTo>
                  <a:pt x="4805" y="8734"/>
                  <a:pt x="4740" y="8766"/>
                  <a:pt x="4409" y="8766"/>
                </a:cubicBezTo>
                <a:cubicBezTo>
                  <a:pt x="4203" y="8766"/>
                  <a:pt x="4059" y="8826"/>
                  <a:pt x="3919" y="8922"/>
                </a:cubicBezTo>
                <a:cubicBezTo>
                  <a:pt x="3977" y="9079"/>
                  <a:pt x="3775" y="9434"/>
                  <a:pt x="3638" y="9388"/>
                </a:cubicBezTo>
                <a:cubicBezTo>
                  <a:pt x="3543" y="9357"/>
                  <a:pt x="3389" y="9465"/>
                  <a:pt x="3234" y="9602"/>
                </a:cubicBezTo>
                <a:cubicBezTo>
                  <a:pt x="3233" y="9621"/>
                  <a:pt x="3225" y="9630"/>
                  <a:pt x="3225" y="9651"/>
                </a:cubicBezTo>
                <a:cubicBezTo>
                  <a:pt x="3225" y="9653"/>
                  <a:pt x="3225" y="9655"/>
                  <a:pt x="3225" y="9658"/>
                </a:cubicBezTo>
                <a:cubicBezTo>
                  <a:pt x="3224" y="9773"/>
                  <a:pt x="3208" y="9853"/>
                  <a:pt x="3167" y="9916"/>
                </a:cubicBezTo>
                <a:cubicBezTo>
                  <a:pt x="3124" y="9980"/>
                  <a:pt x="3056" y="10024"/>
                  <a:pt x="2952" y="10062"/>
                </a:cubicBezTo>
                <a:cubicBezTo>
                  <a:pt x="2896" y="10082"/>
                  <a:pt x="2853" y="10110"/>
                  <a:pt x="2814" y="10139"/>
                </a:cubicBezTo>
                <a:cubicBezTo>
                  <a:pt x="2783" y="10222"/>
                  <a:pt x="2774" y="10294"/>
                  <a:pt x="2814" y="10331"/>
                </a:cubicBezTo>
                <a:cubicBezTo>
                  <a:pt x="2836" y="10352"/>
                  <a:pt x="2819" y="10431"/>
                  <a:pt x="2783" y="10526"/>
                </a:cubicBezTo>
                <a:cubicBezTo>
                  <a:pt x="2784" y="10527"/>
                  <a:pt x="2784" y="10527"/>
                  <a:pt x="2786" y="10528"/>
                </a:cubicBezTo>
                <a:cubicBezTo>
                  <a:pt x="2957" y="10629"/>
                  <a:pt x="2871" y="10744"/>
                  <a:pt x="2622" y="10869"/>
                </a:cubicBezTo>
                <a:cubicBezTo>
                  <a:pt x="2563" y="11003"/>
                  <a:pt x="2547" y="11170"/>
                  <a:pt x="2550" y="11345"/>
                </a:cubicBezTo>
                <a:cubicBezTo>
                  <a:pt x="2555" y="11349"/>
                  <a:pt x="2563" y="11351"/>
                  <a:pt x="2569" y="11357"/>
                </a:cubicBezTo>
                <a:lnTo>
                  <a:pt x="2816" y="11610"/>
                </a:lnTo>
                <a:lnTo>
                  <a:pt x="2772" y="11656"/>
                </a:lnTo>
                <a:cubicBezTo>
                  <a:pt x="2773" y="11664"/>
                  <a:pt x="2786" y="11673"/>
                  <a:pt x="2786" y="11680"/>
                </a:cubicBezTo>
                <a:cubicBezTo>
                  <a:pt x="2786" y="11746"/>
                  <a:pt x="2706" y="11839"/>
                  <a:pt x="2606" y="11902"/>
                </a:cubicBezTo>
                <a:cubicBezTo>
                  <a:pt x="2637" y="12086"/>
                  <a:pt x="2617" y="12261"/>
                  <a:pt x="2562" y="12293"/>
                </a:cubicBezTo>
                <a:cubicBezTo>
                  <a:pt x="2507" y="12325"/>
                  <a:pt x="2541" y="12470"/>
                  <a:pt x="2639" y="12611"/>
                </a:cubicBezTo>
                <a:cubicBezTo>
                  <a:pt x="2736" y="12753"/>
                  <a:pt x="2785" y="12896"/>
                  <a:pt x="2746" y="12932"/>
                </a:cubicBezTo>
                <a:cubicBezTo>
                  <a:pt x="2708" y="12969"/>
                  <a:pt x="2751" y="13109"/>
                  <a:pt x="2844" y="13243"/>
                </a:cubicBezTo>
                <a:cubicBezTo>
                  <a:pt x="2937" y="13378"/>
                  <a:pt x="2989" y="13529"/>
                  <a:pt x="2956" y="13579"/>
                </a:cubicBezTo>
                <a:cubicBezTo>
                  <a:pt x="2924" y="13628"/>
                  <a:pt x="2969" y="13694"/>
                  <a:pt x="3059" y="13727"/>
                </a:cubicBezTo>
                <a:cubicBezTo>
                  <a:pt x="3150" y="13760"/>
                  <a:pt x="3212" y="13846"/>
                  <a:pt x="3197" y="13919"/>
                </a:cubicBezTo>
                <a:cubicBezTo>
                  <a:pt x="3181" y="13992"/>
                  <a:pt x="3261" y="14052"/>
                  <a:pt x="3377" y="14053"/>
                </a:cubicBezTo>
                <a:cubicBezTo>
                  <a:pt x="3492" y="14053"/>
                  <a:pt x="3612" y="14123"/>
                  <a:pt x="3641" y="14208"/>
                </a:cubicBezTo>
                <a:cubicBezTo>
                  <a:pt x="3667" y="14288"/>
                  <a:pt x="3781" y="14468"/>
                  <a:pt x="3891" y="14621"/>
                </a:cubicBezTo>
                <a:cubicBezTo>
                  <a:pt x="3914" y="14629"/>
                  <a:pt x="3938" y="14648"/>
                  <a:pt x="3958" y="14651"/>
                </a:cubicBezTo>
                <a:cubicBezTo>
                  <a:pt x="4143" y="14677"/>
                  <a:pt x="4260" y="14734"/>
                  <a:pt x="4320" y="14818"/>
                </a:cubicBezTo>
                <a:cubicBezTo>
                  <a:pt x="4397" y="14793"/>
                  <a:pt x="4470" y="14824"/>
                  <a:pt x="4570" y="14969"/>
                </a:cubicBezTo>
                <a:cubicBezTo>
                  <a:pt x="4579" y="14982"/>
                  <a:pt x="4596" y="14986"/>
                  <a:pt x="4605" y="14998"/>
                </a:cubicBezTo>
                <a:cubicBezTo>
                  <a:pt x="4606" y="14990"/>
                  <a:pt x="4609" y="14987"/>
                  <a:pt x="4608" y="14979"/>
                </a:cubicBezTo>
                <a:cubicBezTo>
                  <a:pt x="4599" y="14884"/>
                  <a:pt x="4701" y="14767"/>
                  <a:pt x="4834" y="14719"/>
                </a:cubicBezTo>
                <a:cubicBezTo>
                  <a:pt x="5035" y="14646"/>
                  <a:pt x="5102" y="14679"/>
                  <a:pt x="5224" y="14911"/>
                </a:cubicBezTo>
                <a:cubicBezTo>
                  <a:pt x="5306" y="15065"/>
                  <a:pt x="5437" y="15180"/>
                  <a:pt x="5514" y="15163"/>
                </a:cubicBezTo>
                <a:cubicBezTo>
                  <a:pt x="5692" y="15126"/>
                  <a:pt x="5957" y="15334"/>
                  <a:pt x="5897" y="15455"/>
                </a:cubicBezTo>
                <a:cubicBezTo>
                  <a:pt x="5899" y="15457"/>
                  <a:pt x="5910" y="15458"/>
                  <a:pt x="5911" y="15460"/>
                </a:cubicBezTo>
                <a:cubicBezTo>
                  <a:pt x="5950" y="15519"/>
                  <a:pt x="6085" y="15556"/>
                  <a:pt x="6215" y="15543"/>
                </a:cubicBezTo>
                <a:cubicBezTo>
                  <a:pt x="6518" y="15511"/>
                  <a:pt x="7176" y="15653"/>
                  <a:pt x="7353" y="15788"/>
                </a:cubicBezTo>
                <a:cubicBezTo>
                  <a:pt x="7590" y="15970"/>
                  <a:pt x="7506" y="16075"/>
                  <a:pt x="6916" y="16335"/>
                </a:cubicBezTo>
                <a:cubicBezTo>
                  <a:pt x="6651" y="16452"/>
                  <a:pt x="6450" y="16519"/>
                  <a:pt x="6334" y="16549"/>
                </a:cubicBezTo>
                <a:cubicBezTo>
                  <a:pt x="6250" y="16607"/>
                  <a:pt x="6166" y="16683"/>
                  <a:pt x="6096" y="16770"/>
                </a:cubicBezTo>
                <a:cubicBezTo>
                  <a:pt x="5945" y="16957"/>
                  <a:pt x="5743" y="17111"/>
                  <a:pt x="5645" y="17113"/>
                </a:cubicBezTo>
                <a:cubicBezTo>
                  <a:pt x="5547" y="17115"/>
                  <a:pt x="5372" y="17185"/>
                  <a:pt x="5255" y="17268"/>
                </a:cubicBezTo>
                <a:cubicBezTo>
                  <a:pt x="5209" y="17301"/>
                  <a:pt x="5150" y="17326"/>
                  <a:pt x="5094" y="17351"/>
                </a:cubicBezTo>
                <a:cubicBezTo>
                  <a:pt x="5090" y="17353"/>
                  <a:pt x="5088" y="17357"/>
                  <a:pt x="5084" y="17358"/>
                </a:cubicBezTo>
                <a:cubicBezTo>
                  <a:pt x="5082" y="17359"/>
                  <a:pt x="5080" y="17360"/>
                  <a:pt x="5077" y="17361"/>
                </a:cubicBezTo>
                <a:cubicBezTo>
                  <a:pt x="5012" y="17388"/>
                  <a:pt x="4955" y="17403"/>
                  <a:pt x="4902" y="17409"/>
                </a:cubicBezTo>
                <a:cubicBezTo>
                  <a:pt x="4889" y="17411"/>
                  <a:pt x="4870" y="17419"/>
                  <a:pt x="4858" y="17419"/>
                </a:cubicBezTo>
                <a:cubicBezTo>
                  <a:pt x="4857" y="17419"/>
                  <a:pt x="4856" y="17419"/>
                  <a:pt x="4855" y="17419"/>
                </a:cubicBezTo>
                <a:cubicBezTo>
                  <a:pt x="4760" y="17421"/>
                  <a:pt x="4618" y="17516"/>
                  <a:pt x="4526" y="17633"/>
                </a:cubicBezTo>
                <a:cubicBezTo>
                  <a:pt x="4513" y="17652"/>
                  <a:pt x="4472" y="17694"/>
                  <a:pt x="4451" y="17720"/>
                </a:cubicBezTo>
                <a:cubicBezTo>
                  <a:pt x="4211" y="18043"/>
                  <a:pt x="3941" y="18311"/>
                  <a:pt x="3699" y="18479"/>
                </a:cubicBezTo>
                <a:cubicBezTo>
                  <a:pt x="3648" y="18516"/>
                  <a:pt x="3595" y="18559"/>
                  <a:pt x="3550" y="18583"/>
                </a:cubicBezTo>
                <a:cubicBezTo>
                  <a:pt x="3548" y="18584"/>
                  <a:pt x="3544" y="18585"/>
                  <a:pt x="3543" y="18586"/>
                </a:cubicBezTo>
                <a:cubicBezTo>
                  <a:pt x="3542" y="18586"/>
                  <a:pt x="3539" y="18585"/>
                  <a:pt x="3538" y="18586"/>
                </a:cubicBezTo>
                <a:cubicBezTo>
                  <a:pt x="3449" y="18632"/>
                  <a:pt x="3369" y="18662"/>
                  <a:pt x="3295" y="18664"/>
                </a:cubicBezTo>
                <a:cubicBezTo>
                  <a:pt x="3294" y="18664"/>
                  <a:pt x="3294" y="18664"/>
                  <a:pt x="3293" y="18664"/>
                </a:cubicBezTo>
                <a:cubicBezTo>
                  <a:pt x="3292" y="18664"/>
                  <a:pt x="3289" y="18664"/>
                  <a:pt x="3288" y="18664"/>
                </a:cubicBezTo>
                <a:cubicBezTo>
                  <a:pt x="3204" y="18664"/>
                  <a:pt x="3135" y="18677"/>
                  <a:pt x="3085" y="18702"/>
                </a:cubicBezTo>
                <a:cubicBezTo>
                  <a:pt x="3035" y="18728"/>
                  <a:pt x="3005" y="18766"/>
                  <a:pt x="3005" y="18812"/>
                </a:cubicBezTo>
                <a:cubicBezTo>
                  <a:pt x="3005" y="18938"/>
                  <a:pt x="2491" y="19314"/>
                  <a:pt x="2129" y="19495"/>
                </a:cubicBezTo>
                <a:cubicBezTo>
                  <a:pt x="2129" y="19495"/>
                  <a:pt x="2128" y="19494"/>
                  <a:pt x="2127" y="19495"/>
                </a:cubicBezTo>
                <a:cubicBezTo>
                  <a:pt x="1982" y="19587"/>
                  <a:pt x="1858" y="19674"/>
                  <a:pt x="1744" y="19755"/>
                </a:cubicBezTo>
                <a:cubicBezTo>
                  <a:pt x="1734" y="19803"/>
                  <a:pt x="1688" y="19851"/>
                  <a:pt x="1594" y="19874"/>
                </a:cubicBezTo>
                <a:cubicBezTo>
                  <a:pt x="1581" y="19877"/>
                  <a:pt x="1572" y="19887"/>
                  <a:pt x="1559" y="19891"/>
                </a:cubicBezTo>
                <a:cubicBezTo>
                  <a:pt x="1464" y="19966"/>
                  <a:pt x="1370" y="20041"/>
                  <a:pt x="1368" y="20064"/>
                </a:cubicBezTo>
                <a:cubicBezTo>
                  <a:pt x="1367" y="20071"/>
                  <a:pt x="1335" y="20097"/>
                  <a:pt x="1330" y="20107"/>
                </a:cubicBezTo>
                <a:cubicBezTo>
                  <a:pt x="1295" y="20186"/>
                  <a:pt x="1208" y="20300"/>
                  <a:pt x="1088" y="20409"/>
                </a:cubicBezTo>
                <a:cubicBezTo>
                  <a:pt x="940" y="20542"/>
                  <a:pt x="852" y="20676"/>
                  <a:pt x="828" y="20776"/>
                </a:cubicBezTo>
                <a:cubicBezTo>
                  <a:pt x="805" y="20876"/>
                  <a:pt x="847" y="20943"/>
                  <a:pt x="964" y="20943"/>
                </a:cubicBezTo>
                <a:cubicBezTo>
                  <a:pt x="1059" y="20943"/>
                  <a:pt x="1270" y="20868"/>
                  <a:pt x="1487" y="20768"/>
                </a:cubicBezTo>
                <a:cubicBezTo>
                  <a:pt x="1545" y="20742"/>
                  <a:pt x="1582" y="20710"/>
                  <a:pt x="1639" y="20681"/>
                </a:cubicBezTo>
                <a:cubicBezTo>
                  <a:pt x="1794" y="20509"/>
                  <a:pt x="2098" y="20305"/>
                  <a:pt x="2512" y="20127"/>
                </a:cubicBezTo>
                <a:cubicBezTo>
                  <a:pt x="2753" y="20023"/>
                  <a:pt x="3263" y="19691"/>
                  <a:pt x="3648" y="19385"/>
                </a:cubicBezTo>
                <a:cubicBezTo>
                  <a:pt x="4032" y="19080"/>
                  <a:pt x="4573" y="18728"/>
                  <a:pt x="4851" y="18605"/>
                </a:cubicBezTo>
                <a:cubicBezTo>
                  <a:pt x="5128" y="18483"/>
                  <a:pt x="5603" y="18172"/>
                  <a:pt x="5904" y="17915"/>
                </a:cubicBezTo>
                <a:cubicBezTo>
                  <a:pt x="6205" y="17658"/>
                  <a:pt x="6617" y="17370"/>
                  <a:pt x="6820" y="17271"/>
                </a:cubicBezTo>
                <a:cubicBezTo>
                  <a:pt x="7023" y="17172"/>
                  <a:pt x="7402" y="16887"/>
                  <a:pt x="7659" y="16636"/>
                </a:cubicBezTo>
                <a:cubicBezTo>
                  <a:pt x="8052" y="16253"/>
                  <a:pt x="8146" y="16201"/>
                  <a:pt x="8257" y="16328"/>
                </a:cubicBezTo>
                <a:cubicBezTo>
                  <a:pt x="8263" y="16335"/>
                  <a:pt x="8265" y="16345"/>
                  <a:pt x="8271" y="16352"/>
                </a:cubicBezTo>
                <a:cubicBezTo>
                  <a:pt x="8286" y="16342"/>
                  <a:pt x="8294" y="16333"/>
                  <a:pt x="8310" y="16323"/>
                </a:cubicBezTo>
                <a:cubicBezTo>
                  <a:pt x="8292" y="16244"/>
                  <a:pt x="8341" y="16160"/>
                  <a:pt x="8485" y="15975"/>
                </a:cubicBezTo>
                <a:cubicBezTo>
                  <a:pt x="8711" y="15686"/>
                  <a:pt x="8836" y="15611"/>
                  <a:pt x="8957" y="15684"/>
                </a:cubicBezTo>
                <a:cubicBezTo>
                  <a:pt x="8981" y="15698"/>
                  <a:pt x="9093" y="15628"/>
                  <a:pt x="9210" y="15528"/>
                </a:cubicBezTo>
                <a:cubicBezTo>
                  <a:pt x="9413" y="15354"/>
                  <a:pt x="9433" y="15356"/>
                  <a:pt x="9623" y="15555"/>
                </a:cubicBezTo>
                <a:cubicBezTo>
                  <a:pt x="9815" y="15756"/>
                  <a:pt x="9814" y="15768"/>
                  <a:pt x="9623" y="15968"/>
                </a:cubicBezTo>
                <a:cubicBezTo>
                  <a:pt x="9514" y="16082"/>
                  <a:pt x="9361" y="16177"/>
                  <a:pt x="9282" y="16177"/>
                </a:cubicBezTo>
                <a:cubicBezTo>
                  <a:pt x="9203" y="16177"/>
                  <a:pt x="9088" y="16264"/>
                  <a:pt x="9027" y="16371"/>
                </a:cubicBezTo>
                <a:cubicBezTo>
                  <a:pt x="9005" y="16411"/>
                  <a:pt x="8982" y="16434"/>
                  <a:pt x="8957" y="16464"/>
                </a:cubicBezTo>
                <a:cubicBezTo>
                  <a:pt x="9007" y="16689"/>
                  <a:pt x="8892" y="17041"/>
                  <a:pt x="8633" y="17368"/>
                </a:cubicBezTo>
                <a:cubicBezTo>
                  <a:pt x="8497" y="17539"/>
                  <a:pt x="8311" y="17912"/>
                  <a:pt x="8221" y="18197"/>
                </a:cubicBezTo>
                <a:cubicBezTo>
                  <a:pt x="7781" y="19593"/>
                  <a:pt x="7610" y="20311"/>
                  <a:pt x="7614" y="20737"/>
                </a:cubicBezTo>
                <a:cubicBezTo>
                  <a:pt x="7617" y="20993"/>
                  <a:pt x="7604" y="21249"/>
                  <a:pt x="7586" y="21306"/>
                </a:cubicBezTo>
                <a:cubicBezTo>
                  <a:pt x="7572" y="21352"/>
                  <a:pt x="7621" y="21475"/>
                  <a:pt x="7675" y="21588"/>
                </a:cubicBezTo>
                <a:cubicBezTo>
                  <a:pt x="7680" y="21588"/>
                  <a:pt x="7684" y="21589"/>
                  <a:pt x="7689" y="21590"/>
                </a:cubicBezTo>
                <a:cubicBezTo>
                  <a:pt x="7741" y="21587"/>
                  <a:pt x="7791" y="21573"/>
                  <a:pt x="7838" y="21537"/>
                </a:cubicBezTo>
                <a:cubicBezTo>
                  <a:pt x="7909" y="21482"/>
                  <a:pt x="8006" y="21278"/>
                  <a:pt x="8102" y="21038"/>
                </a:cubicBezTo>
                <a:cubicBezTo>
                  <a:pt x="8145" y="20917"/>
                  <a:pt x="8146" y="20905"/>
                  <a:pt x="8200" y="20751"/>
                </a:cubicBezTo>
                <a:cubicBezTo>
                  <a:pt x="8275" y="20542"/>
                  <a:pt x="8347" y="20312"/>
                  <a:pt x="8397" y="20105"/>
                </a:cubicBezTo>
                <a:cubicBezTo>
                  <a:pt x="8430" y="19966"/>
                  <a:pt x="8437" y="19874"/>
                  <a:pt x="8450" y="19774"/>
                </a:cubicBezTo>
                <a:cubicBezTo>
                  <a:pt x="8458" y="19716"/>
                  <a:pt x="8478" y="19637"/>
                  <a:pt x="8478" y="19592"/>
                </a:cubicBezTo>
                <a:cubicBezTo>
                  <a:pt x="8479" y="19516"/>
                  <a:pt x="8511" y="19424"/>
                  <a:pt x="8537" y="19334"/>
                </a:cubicBezTo>
                <a:cubicBezTo>
                  <a:pt x="8549" y="19290"/>
                  <a:pt x="8549" y="19249"/>
                  <a:pt x="8567" y="19203"/>
                </a:cubicBezTo>
                <a:cubicBezTo>
                  <a:pt x="8624" y="19062"/>
                  <a:pt x="8706" y="18916"/>
                  <a:pt x="8810" y="18770"/>
                </a:cubicBezTo>
                <a:cubicBezTo>
                  <a:pt x="8992" y="18516"/>
                  <a:pt x="9194" y="18114"/>
                  <a:pt x="9259" y="17871"/>
                </a:cubicBezTo>
                <a:cubicBezTo>
                  <a:pt x="9298" y="17722"/>
                  <a:pt x="9357" y="17589"/>
                  <a:pt x="9436" y="17473"/>
                </a:cubicBezTo>
                <a:cubicBezTo>
                  <a:pt x="9471" y="17422"/>
                  <a:pt x="9526" y="17382"/>
                  <a:pt x="9569" y="17336"/>
                </a:cubicBezTo>
                <a:cubicBezTo>
                  <a:pt x="9623" y="17279"/>
                  <a:pt x="9666" y="17214"/>
                  <a:pt x="9733" y="17166"/>
                </a:cubicBezTo>
                <a:cubicBezTo>
                  <a:pt x="9737" y="17164"/>
                  <a:pt x="9738" y="17164"/>
                  <a:pt x="9742" y="17161"/>
                </a:cubicBezTo>
                <a:cubicBezTo>
                  <a:pt x="9744" y="17160"/>
                  <a:pt x="9745" y="17158"/>
                  <a:pt x="9747" y="17157"/>
                </a:cubicBezTo>
                <a:cubicBezTo>
                  <a:pt x="9951" y="17009"/>
                  <a:pt x="10116" y="16822"/>
                  <a:pt x="10116" y="16736"/>
                </a:cubicBezTo>
                <a:cubicBezTo>
                  <a:pt x="10116" y="16637"/>
                  <a:pt x="10194" y="16431"/>
                  <a:pt x="10293" y="16221"/>
                </a:cubicBezTo>
                <a:cubicBezTo>
                  <a:pt x="10309" y="16184"/>
                  <a:pt x="10323" y="16155"/>
                  <a:pt x="10340" y="16119"/>
                </a:cubicBezTo>
                <a:cubicBezTo>
                  <a:pt x="10452" y="15879"/>
                  <a:pt x="10592" y="15650"/>
                  <a:pt x="10709" y="15557"/>
                </a:cubicBezTo>
                <a:cubicBezTo>
                  <a:pt x="10802" y="15484"/>
                  <a:pt x="10882" y="15369"/>
                  <a:pt x="10882" y="15300"/>
                </a:cubicBezTo>
                <a:cubicBezTo>
                  <a:pt x="10882" y="15190"/>
                  <a:pt x="10971" y="15077"/>
                  <a:pt x="11083" y="15001"/>
                </a:cubicBezTo>
                <a:cubicBezTo>
                  <a:pt x="11086" y="14998"/>
                  <a:pt x="11087" y="14995"/>
                  <a:pt x="11090" y="14993"/>
                </a:cubicBezTo>
                <a:cubicBezTo>
                  <a:pt x="11093" y="14991"/>
                  <a:pt x="11096" y="14993"/>
                  <a:pt x="11099" y="14991"/>
                </a:cubicBezTo>
                <a:cubicBezTo>
                  <a:pt x="11202" y="14910"/>
                  <a:pt x="11315" y="14860"/>
                  <a:pt x="11361" y="14903"/>
                </a:cubicBezTo>
                <a:cubicBezTo>
                  <a:pt x="11404" y="14944"/>
                  <a:pt x="11669" y="14982"/>
                  <a:pt x="11952" y="14988"/>
                </a:cubicBezTo>
                <a:cubicBezTo>
                  <a:pt x="12465" y="15001"/>
                  <a:pt x="12467" y="15000"/>
                  <a:pt x="12457" y="15353"/>
                </a:cubicBezTo>
                <a:cubicBezTo>
                  <a:pt x="12453" y="15455"/>
                  <a:pt x="12427" y="15535"/>
                  <a:pt x="12417" y="15633"/>
                </a:cubicBezTo>
                <a:cubicBezTo>
                  <a:pt x="12459" y="15715"/>
                  <a:pt x="12441" y="15833"/>
                  <a:pt x="12368" y="16072"/>
                </a:cubicBezTo>
                <a:cubicBezTo>
                  <a:pt x="12446" y="16334"/>
                  <a:pt x="12480" y="16604"/>
                  <a:pt x="12396" y="16653"/>
                </a:cubicBezTo>
                <a:cubicBezTo>
                  <a:pt x="12333" y="16690"/>
                  <a:pt x="12343" y="16768"/>
                  <a:pt x="12417" y="16853"/>
                </a:cubicBezTo>
                <a:cubicBezTo>
                  <a:pt x="12506" y="16955"/>
                  <a:pt x="12505" y="17049"/>
                  <a:pt x="12417" y="17205"/>
                </a:cubicBezTo>
                <a:cubicBezTo>
                  <a:pt x="12388" y="17256"/>
                  <a:pt x="12378" y="17258"/>
                  <a:pt x="12354" y="17293"/>
                </a:cubicBezTo>
                <a:cubicBezTo>
                  <a:pt x="12359" y="17310"/>
                  <a:pt x="12377" y="17323"/>
                  <a:pt x="12379" y="17341"/>
                </a:cubicBezTo>
                <a:cubicBezTo>
                  <a:pt x="12406" y="17413"/>
                  <a:pt x="12428" y="17496"/>
                  <a:pt x="12447" y="17592"/>
                </a:cubicBezTo>
                <a:cubicBezTo>
                  <a:pt x="12490" y="17805"/>
                  <a:pt x="12726" y="18239"/>
                  <a:pt x="12966" y="18608"/>
                </a:cubicBezTo>
                <a:cubicBezTo>
                  <a:pt x="13123" y="18858"/>
                  <a:pt x="13366" y="19102"/>
                  <a:pt x="13629" y="19310"/>
                </a:cubicBezTo>
                <a:cubicBezTo>
                  <a:pt x="13938" y="19519"/>
                  <a:pt x="14260" y="19693"/>
                  <a:pt x="14573" y="19784"/>
                </a:cubicBezTo>
                <a:cubicBezTo>
                  <a:pt x="14680" y="19815"/>
                  <a:pt x="14779" y="19819"/>
                  <a:pt x="14881" y="19835"/>
                </a:cubicBezTo>
                <a:cubicBezTo>
                  <a:pt x="15155" y="19878"/>
                  <a:pt x="15413" y="19886"/>
                  <a:pt x="15622" y="19811"/>
                </a:cubicBezTo>
                <a:cubicBezTo>
                  <a:pt x="16049" y="19657"/>
                  <a:pt x="15989" y="19413"/>
                  <a:pt x="15503" y="19327"/>
                </a:cubicBezTo>
                <a:cubicBezTo>
                  <a:pt x="15277" y="19287"/>
                  <a:pt x="14909" y="19145"/>
                  <a:pt x="14685" y="19011"/>
                </a:cubicBezTo>
                <a:cubicBezTo>
                  <a:pt x="14461" y="18877"/>
                  <a:pt x="14208" y="18768"/>
                  <a:pt x="14124" y="18768"/>
                </a:cubicBezTo>
                <a:cubicBezTo>
                  <a:pt x="13955" y="18768"/>
                  <a:pt x="13678" y="18493"/>
                  <a:pt x="13667" y="18314"/>
                </a:cubicBezTo>
                <a:cubicBezTo>
                  <a:pt x="13646" y="17985"/>
                  <a:pt x="13471" y="17416"/>
                  <a:pt x="13361" y="17329"/>
                </a:cubicBezTo>
                <a:cubicBezTo>
                  <a:pt x="13277" y="17263"/>
                  <a:pt x="13232" y="16724"/>
                  <a:pt x="13232" y="15701"/>
                </a:cubicBezTo>
                <a:lnTo>
                  <a:pt x="13232" y="14169"/>
                </a:lnTo>
                <a:lnTo>
                  <a:pt x="13671" y="14160"/>
                </a:lnTo>
                <a:cubicBezTo>
                  <a:pt x="13693" y="14159"/>
                  <a:pt x="13720" y="14164"/>
                  <a:pt x="13744" y="14164"/>
                </a:cubicBezTo>
                <a:cubicBezTo>
                  <a:pt x="13587" y="13973"/>
                  <a:pt x="13804" y="13641"/>
                  <a:pt x="14005" y="13800"/>
                </a:cubicBezTo>
                <a:cubicBezTo>
                  <a:pt x="14091" y="13868"/>
                  <a:pt x="14164" y="13886"/>
                  <a:pt x="14164" y="13841"/>
                </a:cubicBezTo>
                <a:cubicBezTo>
                  <a:pt x="14164" y="13797"/>
                  <a:pt x="14260" y="13844"/>
                  <a:pt x="14379" y="13946"/>
                </a:cubicBezTo>
                <a:cubicBezTo>
                  <a:pt x="14498" y="14048"/>
                  <a:pt x="14568" y="14171"/>
                  <a:pt x="14536" y="14220"/>
                </a:cubicBezTo>
                <a:cubicBezTo>
                  <a:pt x="14514" y="14253"/>
                  <a:pt x="14466" y="14277"/>
                  <a:pt x="14400" y="14291"/>
                </a:cubicBezTo>
                <a:cubicBezTo>
                  <a:pt x="14577" y="14355"/>
                  <a:pt x="14711" y="14433"/>
                  <a:pt x="14711" y="14500"/>
                </a:cubicBezTo>
                <a:cubicBezTo>
                  <a:pt x="14711" y="14538"/>
                  <a:pt x="14835" y="14577"/>
                  <a:pt x="14986" y="14585"/>
                </a:cubicBezTo>
                <a:cubicBezTo>
                  <a:pt x="15370" y="14606"/>
                  <a:pt x="15525" y="14759"/>
                  <a:pt x="15694" y="15270"/>
                </a:cubicBezTo>
                <a:cubicBezTo>
                  <a:pt x="15774" y="15513"/>
                  <a:pt x="16003" y="15916"/>
                  <a:pt x="16203" y="16167"/>
                </a:cubicBezTo>
                <a:cubicBezTo>
                  <a:pt x="16387" y="16398"/>
                  <a:pt x="16477" y="16523"/>
                  <a:pt x="16512" y="16683"/>
                </a:cubicBezTo>
                <a:cubicBezTo>
                  <a:pt x="16692" y="16806"/>
                  <a:pt x="17019" y="17283"/>
                  <a:pt x="17154" y="17611"/>
                </a:cubicBezTo>
                <a:cubicBezTo>
                  <a:pt x="17266" y="17730"/>
                  <a:pt x="17354" y="17817"/>
                  <a:pt x="17558" y="18063"/>
                </a:cubicBezTo>
                <a:cubicBezTo>
                  <a:pt x="18449" y="19138"/>
                  <a:pt x="18866" y="19673"/>
                  <a:pt x="18866" y="19735"/>
                </a:cubicBezTo>
                <a:cubicBezTo>
                  <a:pt x="18866" y="19768"/>
                  <a:pt x="18926" y="19840"/>
                  <a:pt x="19011" y="19927"/>
                </a:cubicBezTo>
                <a:cubicBezTo>
                  <a:pt x="19024" y="19917"/>
                  <a:pt x="19035" y="19914"/>
                  <a:pt x="19049" y="19901"/>
                </a:cubicBezTo>
                <a:cubicBezTo>
                  <a:pt x="19129" y="19825"/>
                  <a:pt x="19218" y="19872"/>
                  <a:pt x="19345" y="20056"/>
                </a:cubicBezTo>
                <a:cubicBezTo>
                  <a:pt x="19446" y="20201"/>
                  <a:pt x="19831" y="20467"/>
                  <a:pt x="20202" y="20644"/>
                </a:cubicBezTo>
                <a:cubicBezTo>
                  <a:pt x="20518" y="20796"/>
                  <a:pt x="20683" y="20880"/>
                  <a:pt x="20744" y="20943"/>
                </a:cubicBezTo>
                <a:cubicBezTo>
                  <a:pt x="21054" y="21012"/>
                  <a:pt x="21384" y="21024"/>
                  <a:pt x="21448" y="20926"/>
                </a:cubicBezTo>
                <a:cubicBezTo>
                  <a:pt x="21559" y="20756"/>
                  <a:pt x="20882" y="20253"/>
                  <a:pt x="20252" y="20037"/>
                </a:cubicBezTo>
                <a:cubicBezTo>
                  <a:pt x="19876" y="19908"/>
                  <a:pt x="19672" y="19763"/>
                  <a:pt x="19553" y="19543"/>
                </a:cubicBezTo>
                <a:cubicBezTo>
                  <a:pt x="19461" y="19372"/>
                  <a:pt x="19122" y="18968"/>
                  <a:pt x="18799" y="18644"/>
                </a:cubicBezTo>
                <a:cubicBezTo>
                  <a:pt x="18475" y="18321"/>
                  <a:pt x="18210" y="17983"/>
                  <a:pt x="18210" y="17893"/>
                </a:cubicBezTo>
                <a:cubicBezTo>
                  <a:pt x="18210" y="17618"/>
                  <a:pt x="18196" y="17594"/>
                  <a:pt x="17582" y="16909"/>
                </a:cubicBezTo>
                <a:cubicBezTo>
                  <a:pt x="17253" y="16542"/>
                  <a:pt x="16935" y="16122"/>
                  <a:pt x="16874" y="15975"/>
                </a:cubicBezTo>
                <a:cubicBezTo>
                  <a:pt x="16619" y="15368"/>
                  <a:pt x="16504" y="15172"/>
                  <a:pt x="16164" y="14767"/>
                </a:cubicBezTo>
                <a:cubicBezTo>
                  <a:pt x="15967" y="14533"/>
                  <a:pt x="15794" y="14218"/>
                  <a:pt x="15781" y="14067"/>
                </a:cubicBezTo>
                <a:cubicBezTo>
                  <a:pt x="15762" y="13855"/>
                  <a:pt x="15712" y="13806"/>
                  <a:pt x="15561" y="13851"/>
                </a:cubicBezTo>
                <a:cubicBezTo>
                  <a:pt x="15440" y="13887"/>
                  <a:pt x="15339" y="13847"/>
                  <a:pt x="15297" y="13744"/>
                </a:cubicBezTo>
                <a:cubicBezTo>
                  <a:pt x="15260" y="13652"/>
                  <a:pt x="15096" y="13513"/>
                  <a:pt x="14933" y="13433"/>
                </a:cubicBezTo>
                <a:cubicBezTo>
                  <a:pt x="14769" y="13353"/>
                  <a:pt x="14636" y="13203"/>
                  <a:pt x="14634" y="13100"/>
                </a:cubicBezTo>
                <a:cubicBezTo>
                  <a:pt x="14629" y="12869"/>
                  <a:pt x="14923" y="12534"/>
                  <a:pt x="15059" y="12614"/>
                </a:cubicBezTo>
                <a:cubicBezTo>
                  <a:pt x="15114" y="12646"/>
                  <a:pt x="15215" y="12627"/>
                  <a:pt x="15288" y="12572"/>
                </a:cubicBezTo>
                <a:cubicBezTo>
                  <a:pt x="15360" y="12518"/>
                  <a:pt x="15766" y="12413"/>
                  <a:pt x="16187" y="12339"/>
                </a:cubicBezTo>
                <a:cubicBezTo>
                  <a:pt x="17062" y="12186"/>
                  <a:pt x="17238" y="12073"/>
                  <a:pt x="17273" y="11646"/>
                </a:cubicBezTo>
                <a:cubicBezTo>
                  <a:pt x="17287" y="11479"/>
                  <a:pt x="17328" y="11295"/>
                  <a:pt x="17362" y="11243"/>
                </a:cubicBezTo>
                <a:cubicBezTo>
                  <a:pt x="17543" y="10965"/>
                  <a:pt x="16807" y="10578"/>
                  <a:pt x="15804" y="10424"/>
                </a:cubicBezTo>
                <a:cubicBezTo>
                  <a:pt x="15330" y="10351"/>
                  <a:pt x="15000" y="10293"/>
                  <a:pt x="14928" y="10266"/>
                </a:cubicBezTo>
                <a:cubicBezTo>
                  <a:pt x="14898" y="10254"/>
                  <a:pt x="14841" y="10250"/>
                  <a:pt x="14799" y="10256"/>
                </a:cubicBezTo>
                <a:cubicBezTo>
                  <a:pt x="14691" y="10271"/>
                  <a:pt x="14272" y="9750"/>
                  <a:pt x="14272" y="9600"/>
                </a:cubicBezTo>
                <a:cubicBezTo>
                  <a:pt x="14272" y="9531"/>
                  <a:pt x="14371" y="9387"/>
                  <a:pt x="14491" y="9284"/>
                </a:cubicBezTo>
                <a:cubicBezTo>
                  <a:pt x="14611" y="9181"/>
                  <a:pt x="14711" y="9036"/>
                  <a:pt x="14711" y="8958"/>
                </a:cubicBezTo>
                <a:cubicBezTo>
                  <a:pt x="14711" y="8881"/>
                  <a:pt x="14758" y="8736"/>
                  <a:pt x="14816" y="8637"/>
                </a:cubicBezTo>
                <a:cubicBezTo>
                  <a:pt x="15056" y="8230"/>
                  <a:pt x="15287" y="7370"/>
                  <a:pt x="15369" y="6591"/>
                </a:cubicBezTo>
                <a:cubicBezTo>
                  <a:pt x="15417" y="6135"/>
                  <a:pt x="15544" y="5574"/>
                  <a:pt x="15650" y="5346"/>
                </a:cubicBezTo>
                <a:cubicBezTo>
                  <a:pt x="15901" y="4805"/>
                  <a:pt x="15924" y="4725"/>
                  <a:pt x="15986" y="4058"/>
                </a:cubicBezTo>
                <a:cubicBezTo>
                  <a:pt x="16015" y="3748"/>
                  <a:pt x="16158" y="3225"/>
                  <a:pt x="16304" y="2896"/>
                </a:cubicBezTo>
                <a:cubicBezTo>
                  <a:pt x="16450" y="2567"/>
                  <a:pt x="16570" y="2182"/>
                  <a:pt x="16570" y="2043"/>
                </a:cubicBezTo>
                <a:cubicBezTo>
                  <a:pt x="16570" y="1869"/>
                  <a:pt x="16701" y="1697"/>
                  <a:pt x="16993" y="1494"/>
                </a:cubicBezTo>
                <a:cubicBezTo>
                  <a:pt x="17466" y="1164"/>
                  <a:pt x="18210" y="296"/>
                  <a:pt x="18210" y="72"/>
                </a:cubicBezTo>
                <a:cubicBezTo>
                  <a:pt x="18210" y="10"/>
                  <a:pt x="18164" y="-10"/>
                  <a:pt x="18084" y="4"/>
                </a:cubicBezTo>
                <a:close/>
                <a:moveTo>
                  <a:pt x="9436" y="2546"/>
                </a:moveTo>
                <a:cubicBezTo>
                  <a:pt x="9425" y="2547"/>
                  <a:pt x="9413" y="2548"/>
                  <a:pt x="9401" y="2549"/>
                </a:cubicBezTo>
                <a:cubicBezTo>
                  <a:pt x="9397" y="2585"/>
                  <a:pt x="9402" y="2617"/>
                  <a:pt x="9422" y="2636"/>
                </a:cubicBezTo>
                <a:cubicBezTo>
                  <a:pt x="9438" y="2651"/>
                  <a:pt x="9483" y="2642"/>
                  <a:pt x="9541" y="2619"/>
                </a:cubicBezTo>
                <a:cubicBezTo>
                  <a:pt x="9534" y="2612"/>
                  <a:pt x="9524" y="2616"/>
                  <a:pt x="9518" y="2607"/>
                </a:cubicBezTo>
                <a:cubicBezTo>
                  <a:pt x="9503" y="2584"/>
                  <a:pt x="9469" y="2563"/>
                  <a:pt x="9436" y="2546"/>
                </a:cubicBezTo>
                <a:close/>
                <a:moveTo>
                  <a:pt x="9978" y="3263"/>
                </a:moveTo>
                <a:cubicBezTo>
                  <a:pt x="9929" y="3281"/>
                  <a:pt x="9885" y="3295"/>
                  <a:pt x="9843" y="3329"/>
                </a:cubicBezTo>
                <a:cubicBezTo>
                  <a:pt x="9809" y="3384"/>
                  <a:pt x="9827" y="3428"/>
                  <a:pt x="9889" y="3428"/>
                </a:cubicBezTo>
                <a:cubicBezTo>
                  <a:pt x="9953" y="3428"/>
                  <a:pt x="10006" y="3383"/>
                  <a:pt x="10006" y="3326"/>
                </a:cubicBezTo>
                <a:cubicBezTo>
                  <a:pt x="10006" y="3293"/>
                  <a:pt x="9990" y="3282"/>
                  <a:pt x="9978" y="3263"/>
                </a:cubicBezTo>
                <a:close/>
                <a:moveTo>
                  <a:pt x="14860" y="4233"/>
                </a:moveTo>
                <a:cubicBezTo>
                  <a:pt x="15157" y="4256"/>
                  <a:pt x="15185" y="4491"/>
                  <a:pt x="15028" y="5059"/>
                </a:cubicBezTo>
                <a:cubicBezTo>
                  <a:pt x="14971" y="5267"/>
                  <a:pt x="14916" y="5414"/>
                  <a:pt x="14853" y="5519"/>
                </a:cubicBezTo>
                <a:cubicBezTo>
                  <a:pt x="14911" y="5581"/>
                  <a:pt x="14912" y="5616"/>
                  <a:pt x="14792" y="5660"/>
                </a:cubicBezTo>
                <a:cubicBezTo>
                  <a:pt x="14654" y="5710"/>
                  <a:pt x="14591" y="5925"/>
                  <a:pt x="14615" y="6092"/>
                </a:cubicBezTo>
                <a:cubicBezTo>
                  <a:pt x="14654" y="6147"/>
                  <a:pt x="14714" y="6188"/>
                  <a:pt x="14813" y="6231"/>
                </a:cubicBezTo>
                <a:lnTo>
                  <a:pt x="15094" y="6350"/>
                </a:lnTo>
                <a:lnTo>
                  <a:pt x="14846" y="6540"/>
                </a:lnTo>
                <a:cubicBezTo>
                  <a:pt x="14644" y="6695"/>
                  <a:pt x="14603" y="6831"/>
                  <a:pt x="14601" y="7325"/>
                </a:cubicBezTo>
                <a:cubicBezTo>
                  <a:pt x="14601" y="7328"/>
                  <a:pt x="14601" y="7329"/>
                  <a:pt x="14601" y="7332"/>
                </a:cubicBezTo>
                <a:cubicBezTo>
                  <a:pt x="14601" y="7333"/>
                  <a:pt x="14601" y="7333"/>
                  <a:pt x="14601" y="7334"/>
                </a:cubicBezTo>
                <a:cubicBezTo>
                  <a:pt x="14600" y="7664"/>
                  <a:pt x="14578" y="7873"/>
                  <a:pt x="14540" y="8042"/>
                </a:cubicBezTo>
                <a:cubicBezTo>
                  <a:pt x="14535" y="8073"/>
                  <a:pt x="14534" y="8152"/>
                  <a:pt x="14529" y="8173"/>
                </a:cubicBezTo>
                <a:cubicBezTo>
                  <a:pt x="14525" y="8184"/>
                  <a:pt x="14506" y="8198"/>
                  <a:pt x="14500" y="8209"/>
                </a:cubicBezTo>
                <a:cubicBezTo>
                  <a:pt x="14480" y="8255"/>
                  <a:pt x="14445" y="8288"/>
                  <a:pt x="14416" y="8324"/>
                </a:cubicBezTo>
                <a:cubicBezTo>
                  <a:pt x="14399" y="8341"/>
                  <a:pt x="14393" y="8357"/>
                  <a:pt x="14372" y="8375"/>
                </a:cubicBezTo>
                <a:cubicBezTo>
                  <a:pt x="14315" y="8429"/>
                  <a:pt x="14235" y="8478"/>
                  <a:pt x="14145" y="8521"/>
                </a:cubicBezTo>
                <a:cubicBezTo>
                  <a:pt x="14111" y="8539"/>
                  <a:pt x="14083" y="8555"/>
                  <a:pt x="14047" y="8572"/>
                </a:cubicBezTo>
                <a:cubicBezTo>
                  <a:pt x="14034" y="8577"/>
                  <a:pt x="14026" y="8583"/>
                  <a:pt x="14012" y="8589"/>
                </a:cubicBezTo>
                <a:cubicBezTo>
                  <a:pt x="13996" y="8595"/>
                  <a:pt x="13991" y="8592"/>
                  <a:pt x="13975" y="8598"/>
                </a:cubicBezTo>
                <a:cubicBezTo>
                  <a:pt x="13876" y="8638"/>
                  <a:pt x="13787" y="8661"/>
                  <a:pt x="13704" y="8669"/>
                </a:cubicBezTo>
                <a:cubicBezTo>
                  <a:pt x="13610" y="8692"/>
                  <a:pt x="13469" y="8743"/>
                  <a:pt x="13438" y="8737"/>
                </a:cubicBezTo>
                <a:cubicBezTo>
                  <a:pt x="13369" y="8723"/>
                  <a:pt x="13286" y="8782"/>
                  <a:pt x="13251" y="8868"/>
                </a:cubicBezTo>
                <a:cubicBezTo>
                  <a:pt x="13169" y="9069"/>
                  <a:pt x="13023" y="9070"/>
                  <a:pt x="12847" y="8868"/>
                </a:cubicBezTo>
                <a:cubicBezTo>
                  <a:pt x="12835" y="8854"/>
                  <a:pt x="12828" y="8830"/>
                  <a:pt x="12819" y="8812"/>
                </a:cubicBezTo>
                <a:cubicBezTo>
                  <a:pt x="12807" y="8796"/>
                  <a:pt x="12789" y="8786"/>
                  <a:pt x="12781" y="8766"/>
                </a:cubicBezTo>
                <a:cubicBezTo>
                  <a:pt x="12769" y="8735"/>
                  <a:pt x="12769" y="8659"/>
                  <a:pt x="12765" y="8598"/>
                </a:cubicBezTo>
                <a:cubicBezTo>
                  <a:pt x="12763" y="8579"/>
                  <a:pt x="12759" y="8564"/>
                  <a:pt x="12758" y="8542"/>
                </a:cubicBezTo>
                <a:cubicBezTo>
                  <a:pt x="12753" y="8375"/>
                  <a:pt x="12771" y="8169"/>
                  <a:pt x="12800" y="7930"/>
                </a:cubicBezTo>
                <a:cubicBezTo>
                  <a:pt x="12804" y="7886"/>
                  <a:pt x="12802" y="7876"/>
                  <a:pt x="12807" y="7828"/>
                </a:cubicBezTo>
                <a:cubicBezTo>
                  <a:pt x="12846" y="7474"/>
                  <a:pt x="12897" y="7257"/>
                  <a:pt x="12949" y="7118"/>
                </a:cubicBezTo>
                <a:cubicBezTo>
                  <a:pt x="12950" y="7117"/>
                  <a:pt x="12949" y="7112"/>
                  <a:pt x="12949" y="7111"/>
                </a:cubicBezTo>
                <a:cubicBezTo>
                  <a:pt x="12944" y="7037"/>
                  <a:pt x="12938" y="7029"/>
                  <a:pt x="12933" y="6941"/>
                </a:cubicBezTo>
                <a:cubicBezTo>
                  <a:pt x="12883" y="6111"/>
                  <a:pt x="12906" y="5909"/>
                  <a:pt x="13087" y="5572"/>
                </a:cubicBezTo>
                <a:cubicBezTo>
                  <a:pt x="13142" y="5470"/>
                  <a:pt x="13200" y="5403"/>
                  <a:pt x="13258" y="5344"/>
                </a:cubicBezTo>
                <a:cubicBezTo>
                  <a:pt x="13254" y="5283"/>
                  <a:pt x="13268" y="5217"/>
                  <a:pt x="13328" y="5140"/>
                </a:cubicBezTo>
                <a:cubicBezTo>
                  <a:pt x="13329" y="5138"/>
                  <a:pt x="13331" y="5139"/>
                  <a:pt x="13333" y="5137"/>
                </a:cubicBezTo>
                <a:cubicBezTo>
                  <a:pt x="13331" y="5081"/>
                  <a:pt x="13330" y="5021"/>
                  <a:pt x="13347" y="4948"/>
                </a:cubicBezTo>
                <a:cubicBezTo>
                  <a:pt x="13440" y="4525"/>
                  <a:pt x="13588" y="4390"/>
                  <a:pt x="13671" y="4617"/>
                </a:cubicBezTo>
                <a:cubicBezTo>
                  <a:pt x="13864" y="4480"/>
                  <a:pt x="14161" y="4340"/>
                  <a:pt x="14470" y="4274"/>
                </a:cubicBezTo>
                <a:cubicBezTo>
                  <a:pt x="14632" y="4240"/>
                  <a:pt x="14761" y="4225"/>
                  <a:pt x="14860" y="4233"/>
                </a:cubicBezTo>
                <a:close/>
                <a:moveTo>
                  <a:pt x="14792" y="5854"/>
                </a:moveTo>
                <a:cubicBezTo>
                  <a:pt x="14823" y="5861"/>
                  <a:pt x="14850" y="5881"/>
                  <a:pt x="14867" y="5908"/>
                </a:cubicBezTo>
                <a:cubicBezTo>
                  <a:pt x="14902" y="5962"/>
                  <a:pt x="14887" y="6032"/>
                  <a:pt x="14830" y="6066"/>
                </a:cubicBezTo>
                <a:cubicBezTo>
                  <a:pt x="14773" y="6099"/>
                  <a:pt x="14697" y="6083"/>
                  <a:pt x="14662" y="6029"/>
                </a:cubicBezTo>
                <a:cubicBezTo>
                  <a:pt x="14626" y="5975"/>
                  <a:pt x="14642" y="5905"/>
                  <a:pt x="14699" y="5871"/>
                </a:cubicBezTo>
                <a:cubicBezTo>
                  <a:pt x="14728" y="5854"/>
                  <a:pt x="14762" y="5847"/>
                  <a:pt x="14792" y="5854"/>
                </a:cubicBezTo>
                <a:close/>
                <a:moveTo>
                  <a:pt x="2281" y="13015"/>
                </a:moveTo>
                <a:cubicBezTo>
                  <a:pt x="2279" y="13045"/>
                  <a:pt x="2280" y="13076"/>
                  <a:pt x="2274" y="13107"/>
                </a:cubicBezTo>
                <a:cubicBezTo>
                  <a:pt x="2271" y="13124"/>
                  <a:pt x="2276" y="13130"/>
                  <a:pt x="2274" y="13146"/>
                </a:cubicBezTo>
                <a:cubicBezTo>
                  <a:pt x="2295" y="13121"/>
                  <a:pt x="2306" y="13076"/>
                  <a:pt x="2281" y="13015"/>
                </a:cubicBezTo>
                <a:close/>
                <a:moveTo>
                  <a:pt x="2335" y="13396"/>
                </a:moveTo>
                <a:cubicBezTo>
                  <a:pt x="2328" y="13386"/>
                  <a:pt x="2295" y="13399"/>
                  <a:pt x="2274" y="13401"/>
                </a:cubicBezTo>
                <a:cubicBezTo>
                  <a:pt x="2282" y="13430"/>
                  <a:pt x="2300" y="13450"/>
                  <a:pt x="2314" y="13474"/>
                </a:cubicBezTo>
                <a:cubicBezTo>
                  <a:pt x="2321" y="13446"/>
                  <a:pt x="2342" y="13408"/>
                  <a:pt x="2335" y="13396"/>
                </a:cubicBezTo>
                <a:close/>
                <a:moveTo>
                  <a:pt x="2734" y="14048"/>
                </a:moveTo>
                <a:cubicBezTo>
                  <a:pt x="2771" y="14103"/>
                  <a:pt x="2797" y="14158"/>
                  <a:pt x="2844" y="14218"/>
                </a:cubicBezTo>
                <a:cubicBezTo>
                  <a:pt x="2855" y="14135"/>
                  <a:pt x="2815" y="14078"/>
                  <a:pt x="2734" y="14048"/>
                </a:cubicBezTo>
                <a:close/>
                <a:moveTo>
                  <a:pt x="8002" y="17006"/>
                </a:moveTo>
                <a:lnTo>
                  <a:pt x="7890" y="17161"/>
                </a:lnTo>
                <a:lnTo>
                  <a:pt x="8028" y="17040"/>
                </a:lnTo>
                <a:cubicBezTo>
                  <a:pt x="8019" y="17030"/>
                  <a:pt x="8010" y="17019"/>
                  <a:pt x="8002" y="170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cajennense5.png"/>
          <p:cNvPicPr>
            <a:picLocks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>
          <a:xfrm flipH="1">
            <a:off x="179512" y="476672"/>
            <a:ext cx="2981275" cy="2669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7" extrusionOk="0">
                <a:moveTo>
                  <a:pt x="4944" y="0"/>
                </a:moveTo>
                <a:cubicBezTo>
                  <a:pt x="4929" y="0"/>
                  <a:pt x="4921" y="9"/>
                  <a:pt x="4928" y="21"/>
                </a:cubicBezTo>
                <a:cubicBezTo>
                  <a:pt x="4934" y="33"/>
                  <a:pt x="4952" y="42"/>
                  <a:pt x="4968" y="42"/>
                </a:cubicBezTo>
                <a:cubicBezTo>
                  <a:pt x="4983" y="42"/>
                  <a:pt x="4991" y="33"/>
                  <a:pt x="4985" y="21"/>
                </a:cubicBezTo>
                <a:cubicBezTo>
                  <a:pt x="4978" y="9"/>
                  <a:pt x="4960" y="0"/>
                  <a:pt x="4944" y="0"/>
                </a:cubicBezTo>
                <a:close/>
                <a:moveTo>
                  <a:pt x="9396" y="2559"/>
                </a:moveTo>
                <a:cubicBezTo>
                  <a:pt x="9309" y="2557"/>
                  <a:pt x="9262" y="2568"/>
                  <a:pt x="9239" y="2590"/>
                </a:cubicBezTo>
                <a:cubicBezTo>
                  <a:pt x="9213" y="2616"/>
                  <a:pt x="9201" y="2616"/>
                  <a:pt x="9178" y="2595"/>
                </a:cubicBezTo>
                <a:cubicBezTo>
                  <a:pt x="9155" y="2573"/>
                  <a:pt x="9136" y="2571"/>
                  <a:pt x="9091" y="2592"/>
                </a:cubicBezTo>
                <a:cubicBezTo>
                  <a:pt x="9047" y="2613"/>
                  <a:pt x="9016" y="2613"/>
                  <a:pt x="8939" y="2592"/>
                </a:cubicBezTo>
                <a:cubicBezTo>
                  <a:pt x="8852" y="2569"/>
                  <a:pt x="8839" y="2570"/>
                  <a:pt x="8823" y="2602"/>
                </a:cubicBezTo>
                <a:cubicBezTo>
                  <a:pt x="8809" y="2630"/>
                  <a:pt x="8799" y="2633"/>
                  <a:pt x="8778" y="2613"/>
                </a:cubicBezTo>
                <a:cubicBezTo>
                  <a:pt x="8685" y="2526"/>
                  <a:pt x="8421" y="2758"/>
                  <a:pt x="8459" y="2894"/>
                </a:cubicBezTo>
                <a:cubicBezTo>
                  <a:pt x="8466" y="2917"/>
                  <a:pt x="8463" y="2947"/>
                  <a:pt x="8453" y="2961"/>
                </a:cubicBezTo>
                <a:cubicBezTo>
                  <a:pt x="8433" y="2990"/>
                  <a:pt x="8409" y="3139"/>
                  <a:pt x="8409" y="3249"/>
                </a:cubicBezTo>
                <a:cubicBezTo>
                  <a:pt x="8408" y="3289"/>
                  <a:pt x="8398" y="3343"/>
                  <a:pt x="8383" y="3368"/>
                </a:cubicBezTo>
                <a:cubicBezTo>
                  <a:pt x="8362" y="3405"/>
                  <a:pt x="8358" y="3467"/>
                  <a:pt x="8366" y="3665"/>
                </a:cubicBezTo>
                <a:cubicBezTo>
                  <a:pt x="8372" y="3804"/>
                  <a:pt x="8385" y="3942"/>
                  <a:pt x="8394" y="3969"/>
                </a:cubicBezTo>
                <a:cubicBezTo>
                  <a:pt x="8405" y="4002"/>
                  <a:pt x="8401" y="4037"/>
                  <a:pt x="8383" y="4076"/>
                </a:cubicBezTo>
                <a:cubicBezTo>
                  <a:pt x="8369" y="4109"/>
                  <a:pt x="8347" y="4218"/>
                  <a:pt x="8335" y="4320"/>
                </a:cubicBezTo>
                <a:cubicBezTo>
                  <a:pt x="8313" y="4491"/>
                  <a:pt x="8315" y="4514"/>
                  <a:pt x="8352" y="4628"/>
                </a:cubicBezTo>
                <a:cubicBezTo>
                  <a:pt x="8404" y="4791"/>
                  <a:pt x="8394" y="5090"/>
                  <a:pt x="8328" y="5283"/>
                </a:cubicBezTo>
                <a:cubicBezTo>
                  <a:pt x="8295" y="5381"/>
                  <a:pt x="8287" y="5437"/>
                  <a:pt x="8294" y="5526"/>
                </a:cubicBezTo>
                <a:cubicBezTo>
                  <a:pt x="8303" y="5619"/>
                  <a:pt x="8298" y="5646"/>
                  <a:pt x="8271" y="5668"/>
                </a:cubicBezTo>
                <a:cubicBezTo>
                  <a:pt x="8253" y="5683"/>
                  <a:pt x="8227" y="5690"/>
                  <a:pt x="8214" y="5685"/>
                </a:cubicBezTo>
                <a:cubicBezTo>
                  <a:pt x="8201" y="5679"/>
                  <a:pt x="8137" y="5718"/>
                  <a:pt x="8070" y="5771"/>
                </a:cubicBezTo>
                <a:cubicBezTo>
                  <a:pt x="7805" y="5985"/>
                  <a:pt x="7505" y="6185"/>
                  <a:pt x="7451" y="6185"/>
                </a:cubicBezTo>
                <a:cubicBezTo>
                  <a:pt x="7430" y="6185"/>
                  <a:pt x="7332" y="6144"/>
                  <a:pt x="7236" y="6094"/>
                </a:cubicBezTo>
                <a:cubicBezTo>
                  <a:pt x="6975" y="5956"/>
                  <a:pt x="6758" y="5875"/>
                  <a:pt x="6724" y="5907"/>
                </a:cubicBezTo>
                <a:cubicBezTo>
                  <a:pt x="6705" y="5924"/>
                  <a:pt x="6693" y="5925"/>
                  <a:pt x="6684" y="5909"/>
                </a:cubicBezTo>
                <a:cubicBezTo>
                  <a:pt x="6677" y="5896"/>
                  <a:pt x="6638" y="5890"/>
                  <a:pt x="6597" y="5893"/>
                </a:cubicBezTo>
                <a:cubicBezTo>
                  <a:pt x="6557" y="5895"/>
                  <a:pt x="6521" y="5890"/>
                  <a:pt x="6515" y="5883"/>
                </a:cubicBezTo>
                <a:cubicBezTo>
                  <a:pt x="6497" y="5863"/>
                  <a:pt x="6414" y="5920"/>
                  <a:pt x="6371" y="5981"/>
                </a:cubicBezTo>
                <a:cubicBezTo>
                  <a:pt x="6348" y="6014"/>
                  <a:pt x="6315" y="6038"/>
                  <a:pt x="6289" y="6038"/>
                </a:cubicBezTo>
                <a:cubicBezTo>
                  <a:pt x="6264" y="6038"/>
                  <a:pt x="6238" y="6047"/>
                  <a:pt x="6232" y="6059"/>
                </a:cubicBezTo>
                <a:cubicBezTo>
                  <a:pt x="6225" y="6070"/>
                  <a:pt x="6197" y="6072"/>
                  <a:pt x="6168" y="6066"/>
                </a:cubicBezTo>
                <a:cubicBezTo>
                  <a:pt x="6130" y="6057"/>
                  <a:pt x="6090" y="6071"/>
                  <a:pt x="6022" y="6119"/>
                </a:cubicBezTo>
                <a:cubicBezTo>
                  <a:pt x="5972" y="6155"/>
                  <a:pt x="5907" y="6185"/>
                  <a:pt x="5879" y="6185"/>
                </a:cubicBezTo>
                <a:cubicBezTo>
                  <a:pt x="5850" y="6185"/>
                  <a:pt x="5822" y="6196"/>
                  <a:pt x="5815" y="6208"/>
                </a:cubicBezTo>
                <a:cubicBezTo>
                  <a:pt x="5809" y="6220"/>
                  <a:pt x="5788" y="6229"/>
                  <a:pt x="5769" y="6229"/>
                </a:cubicBezTo>
                <a:cubicBezTo>
                  <a:pt x="5749" y="6229"/>
                  <a:pt x="5730" y="6239"/>
                  <a:pt x="5726" y="6253"/>
                </a:cubicBezTo>
                <a:cubicBezTo>
                  <a:pt x="5719" y="6278"/>
                  <a:pt x="5578" y="6334"/>
                  <a:pt x="5519" y="6334"/>
                </a:cubicBezTo>
                <a:cubicBezTo>
                  <a:pt x="5501" y="6335"/>
                  <a:pt x="5453" y="6361"/>
                  <a:pt x="5414" y="6393"/>
                </a:cubicBezTo>
                <a:cubicBezTo>
                  <a:pt x="5374" y="6425"/>
                  <a:pt x="5289" y="6465"/>
                  <a:pt x="5223" y="6482"/>
                </a:cubicBezTo>
                <a:cubicBezTo>
                  <a:pt x="5116" y="6509"/>
                  <a:pt x="5098" y="6521"/>
                  <a:pt x="5029" y="6620"/>
                </a:cubicBezTo>
                <a:cubicBezTo>
                  <a:pt x="4987" y="6679"/>
                  <a:pt x="4926" y="6740"/>
                  <a:pt x="4894" y="6757"/>
                </a:cubicBezTo>
                <a:cubicBezTo>
                  <a:pt x="4861" y="6775"/>
                  <a:pt x="4825" y="6804"/>
                  <a:pt x="4813" y="6821"/>
                </a:cubicBezTo>
                <a:cubicBezTo>
                  <a:pt x="4801" y="6838"/>
                  <a:pt x="4779" y="6845"/>
                  <a:pt x="4761" y="6837"/>
                </a:cubicBezTo>
                <a:cubicBezTo>
                  <a:pt x="4743" y="6829"/>
                  <a:pt x="4705" y="6839"/>
                  <a:pt x="4676" y="6856"/>
                </a:cubicBezTo>
                <a:cubicBezTo>
                  <a:pt x="4639" y="6877"/>
                  <a:pt x="4616" y="6878"/>
                  <a:pt x="4602" y="6863"/>
                </a:cubicBezTo>
                <a:cubicBezTo>
                  <a:pt x="4588" y="6847"/>
                  <a:pt x="4564" y="6847"/>
                  <a:pt x="4520" y="6863"/>
                </a:cubicBezTo>
                <a:cubicBezTo>
                  <a:pt x="4485" y="6875"/>
                  <a:pt x="4389" y="6890"/>
                  <a:pt x="4306" y="6898"/>
                </a:cubicBezTo>
                <a:cubicBezTo>
                  <a:pt x="4223" y="6905"/>
                  <a:pt x="4136" y="6927"/>
                  <a:pt x="4114" y="6942"/>
                </a:cubicBezTo>
                <a:cubicBezTo>
                  <a:pt x="4091" y="6958"/>
                  <a:pt x="4049" y="6965"/>
                  <a:pt x="4014" y="6958"/>
                </a:cubicBezTo>
                <a:cubicBezTo>
                  <a:pt x="3981" y="6953"/>
                  <a:pt x="3939" y="6955"/>
                  <a:pt x="3921" y="6963"/>
                </a:cubicBezTo>
                <a:cubicBezTo>
                  <a:pt x="3893" y="6977"/>
                  <a:pt x="3827" y="6989"/>
                  <a:pt x="3721" y="6998"/>
                </a:cubicBezTo>
                <a:cubicBezTo>
                  <a:pt x="3700" y="7000"/>
                  <a:pt x="3676" y="7011"/>
                  <a:pt x="3670" y="7022"/>
                </a:cubicBezTo>
                <a:cubicBezTo>
                  <a:pt x="3664" y="7032"/>
                  <a:pt x="3616" y="7045"/>
                  <a:pt x="3562" y="7050"/>
                </a:cubicBezTo>
                <a:cubicBezTo>
                  <a:pt x="3367" y="7067"/>
                  <a:pt x="3266" y="7077"/>
                  <a:pt x="3266" y="7080"/>
                </a:cubicBezTo>
                <a:cubicBezTo>
                  <a:pt x="3266" y="7082"/>
                  <a:pt x="3243" y="7088"/>
                  <a:pt x="3213" y="7092"/>
                </a:cubicBezTo>
                <a:cubicBezTo>
                  <a:pt x="3184" y="7096"/>
                  <a:pt x="3140" y="7112"/>
                  <a:pt x="3116" y="7129"/>
                </a:cubicBezTo>
                <a:cubicBezTo>
                  <a:pt x="3070" y="7164"/>
                  <a:pt x="3051" y="7156"/>
                  <a:pt x="3051" y="7101"/>
                </a:cubicBezTo>
                <a:cubicBezTo>
                  <a:pt x="3051" y="7081"/>
                  <a:pt x="3008" y="7042"/>
                  <a:pt x="2947" y="7008"/>
                </a:cubicBezTo>
                <a:cubicBezTo>
                  <a:pt x="2867" y="6962"/>
                  <a:pt x="2837" y="6930"/>
                  <a:pt x="2806" y="6858"/>
                </a:cubicBezTo>
                <a:cubicBezTo>
                  <a:pt x="2784" y="6807"/>
                  <a:pt x="2749" y="6747"/>
                  <a:pt x="2727" y="6725"/>
                </a:cubicBezTo>
                <a:cubicBezTo>
                  <a:pt x="2706" y="6703"/>
                  <a:pt x="2674" y="6657"/>
                  <a:pt x="2658" y="6622"/>
                </a:cubicBezTo>
                <a:cubicBezTo>
                  <a:pt x="2642" y="6587"/>
                  <a:pt x="2623" y="6553"/>
                  <a:pt x="2615" y="6547"/>
                </a:cubicBezTo>
                <a:cubicBezTo>
                  <a:pt x="2608" y="6541"/>
                  <a:pt x="2546" y="6461"/>
                  <a:pt x="2476" y="6367"/>
                </a:cubicBezTo>
                <a:cubicBezTo>
                  <a:pt x="2406" y="6274"/>
                  <a:pt x="2333" y="6178"/>
                  <a:pt x="2315" y="6154"/>
                </a:cubicBezTo>
                <a:cubicBezTo>
                  <a:pt x="2298" y="6131"/>
                  <a:pt x="2259" y="6091"/>
                  <a:pt x="2229" y="6066"/>
                </a:cubicBezTo>
                <a:cubicBezTo>
                  <a:pt x="2173" y="6020"/>
                  <a:pt x="2172" y="6017"/>
                  <a:pt x="2203" y="5958"/>
                </a:cubicBezTo>
                <a:cubicBezTo>
                  <a:pt x="2221" y="5925"/>
                  <a:pt x="2254" y="5896"/>
                  <a:pt x="2275" y="5893"/>
                </a:cubicBezTo>
                <a:cubicBezTo>
                  <a:pt x="2297" y="5889"/>
                  <a:pt x="2313" y="5872"/>
                  <a:pt x="2313" y="5855"/>
                </a:cubicBezTo>
                <a:cubicBezTo>
                  <a:pt x="2313" y="5806"/>
                  <a:pt x="2370" y="5719"/>
                  <a:pt x="2497" y="5570"/>
                </a:cubicBezTo>
                <a:cubicBezTo>
                  <a:pt x="2663" y="5376"/>
                  <a:pt x="2761" y="5218"/>
                  <a:pt x="2776" y="5128"/>
                </a:cubicBezTo>
                <a:cubicBezTo>
                  <a:pt x="2783" y="5086"/>
                  <a:pt x="2824" y="4993"/>
                  <a:pt x="2867" y="4923"/>
                </a:cubicBezTo>
                <a:cubicBezTo>
                  <a:pt x="2952" y="4782"/>
                  <a:pt x="2965" y="4709"/>
                  <a:pt x="2920" y="4649"/>
                </a:cubicBezTo>
                <a:cubicBezTo>
                  <a:pt x="2892" y="4612"/>
                  <a:pt x="2759" y="4528"/>
                  <a:pt x="2727" y="4528"/>
                </a:cubicBezTo>
                <a:cubicBezTo>
                  <a:pt x="2719" y="4528"/>
                  <a:pt x="2674" y="4498"/>
                  <a:pt x="2626" y="4462"/>
                </a:cubicBezTo>
                <a:cubicBezTo>
                  <a:pt x="2573" y="4422"/>
                  <a:pt x="2524" y="4399"/>
                  <a:pt x="2501" y="4406"/>
                </a:cubicBezTo>
                <a:cubicBezTo>
                  <a:pt x="2481" y="4412"/>
                  <a:pt x="2460" y="4410"/>
                  <a:pt x="2455" y="4399"/>
                </a:cubicBezTo>
                <a:cubicBezTo>
                  <a:pt x="2419" y="4334"/>
                  <a:pt x="2266" y="4440"/>
                  <a:pt x="2283" y="4518"/>
                </a:cubicBezTo>
                <a:cubicBezTo>
                  <a:pt x="2290" y="4550"/>
                  <a:pt x="2281" y="4577"/>
                  <a:pt x="2256" y="4602"/>
                </a:cubicBezTo>
                <a:cubicBezTo>
                  <a:pt x="2216" y="4643"/>
                  <a:pt x="2207" y="4730"/>
                  <a:pt x="2239" y="4752"/>
                </a:cubicBezTo>
                <a:cubicBezTo>
                  <a:pt x="2277" y="4779"/>
                  <a:pt x="2234" y="4803"/>
                  <a:pt x="2152" y="4803"/>
                </a:cubicBezTo>
                <a:cubicBezTo>
                  <a:pt x="2079" y="4803"/>
                  <a:pt x="2066" y="4811"/>
                  <a:pt x="2040" y="4866"/>
                </a:cubicBezTo>
                <a:cubicBezTo>
                  <a:pt x="2024" y="4901"/>
                  <a:pt x="1993" y="4941"/>
                  <a:pt x="1973" y="4953"/>
                </a:cubicBezTo>
                <a:cubicBezTo>
                  <a:pt x="1952" y="4965"/>
                  <a:pt x="1937" y="4989"/>
                  <a:pt x="1937" y="5007"/>
                </a:cubicBezTo>
                <a:cubicBezTo>
                  <a:pt x="1937" y="5024"/>
                  <a:pt x="1926" y="5045"/>
                  <a:pt x="1911" y="5051"/>
                </a:cubicBezTo>
                <a:cubicBezTo>
                  <a:pt x="1894" y="5059"/>
                  <a:pt x="1884" y="5101"/>
                  <a:pt x="1884" y="5184"/>
                </a:cubicBezTo>
                <a:cubicBezTo>
                  <a:pt x="1884" y="5259"/>
                  <a:pt x="1872" y="5326"/>
                  <a:pt x="1854" y="5357"/>
                </a:cubicBezTo>
                <a:cubicBezTo>
                  <a:pt x="1826" y="5408"/>
                  <a:pt x="1772" y="5692"/>
                  <a:pt x="1768" y="5811"/>
                </a:cubicBezTo>
                <a:cubicBezTo>
                  <a:pt x="1767" y="5844"/>
                  <a:pt x="1758" y="5888"/>
                  <a:pt x="1747" y="5911"/>
                </a:cubicBezTo>
                <a:cubicBezTo>
                  <a:pt x="1736" y="5934"/>
                  <a:pt x="1733" y="5963"/>
                  <a:pt x="1740" y="5977"/>
                </a:cubicBezTo>
                <a:cubicBezTo>
                  <a:pt x="1748" y="5990"/>
                  <a:pt x="1751" y="6053"/>
                  <a:pt x="1749" y="6115"/>
                </a:cubicBezTo>
                <a:cubicBezTo>
                  <a:pt x="1747" y="6177"/>
                  <a:pt x="1758" y="6274"/>
                  <a:pt x="1774" y="6330"/>
                </a:cubicBezTo>
                <a:cubicBezTo>
                  <a:pt x="1790" y="6386"/>
                  <a:pt x="1808" y="6468"/>
                  <a:pt x="1814" y="6514"/>
                </a:cubicBezTo>
                <a:cubicBezTo>
                  <a:pt x="1822" y="6572"/>
                  <a:pt x="1846" y="6621"/>
                  <a:pt x="1890" y="6669"/>
                </a:cubicBezTo>
                <a:cubicBezTo>
                  <a:pt x="1926" y="6706"/>
                  <a:pt x="1956" y="6746"/>
                  <a:pt x="1956" y="6757"/>
                </a:cubicBezTo>
                <a:cubicBezTo>
                  <a:pt x="1956" y="6769"/>
                  <a:pt x="1994" y="6808"/>
                  <a:pt x="2040" y="6846"/>
                </a:cubicBezTo>
                <a:cubicBezTo>
                  <a:pt x="2087" y="6884"/>
                  <a:pt x="2125" y="6922"/>
                  <a:pt x="2125" y="6930"/>
                </a:cubicBezTo>
                <a:cubicBezTo>
                  <a:pt x="2125" y="6973"/>
                  <a:pt x="2546" y="7398"/>
                  <a:pt x="2588" y="7398"/>
                </a:cubicBezTo>
                <a:cubicBezTo>
                  <a:pt x="2594" y="7398"/>
                  <a:pt x="2643" y="7435"/>
                  <a:pt x="2698" y="7482"/>
                </a:cubicBezTo>
                <a:cubicBezTo>
                  <a:pt x="2753" y="7529"/>
                  <a:pt x="2804" y="7569"/>
                  <a:pt x="2812" y="7569"/>
                </a:cubicBezTo>
                <a:cubicBezTo>
                  <a:pt x="2820" y="7569"/>
                  <a:pt x="2859" y="7596"/>
                  <a:pt x="2896" y="7629"/>
                </a:cubicBezTo>
                <a:cubicBezTo>
                  <a:pt x="3020" y="7739"/>
                  <a:pt x="3083" y="7764"/>
                  <a:pt x="3163" y="7741"/>
                </a:cubicBezTo>
                <a:cubicBezTo>
                  <a:pt x="3219" y="7726"/>
                  <a:pt x="3250" y="7731"/>
                  <a:pt x="3306" y="7760"/>
                </a:cubicBezTo>
                <a:cubicBezTo>
                  <a:pt x="3390" y="7804"/>
                  <a:pt x="3429" y="7794"/>
                  <a:pt x="3423" y="7732"/>
                </a:cubicBezTo>
                <a:cubicBezTo>
                  <a:pt x="3419" y="7698"/>
                  <a:pt x="3432" y="7685"/>
                  <a:pt x="3480" y="7674"/>
                </a:cubicBezTo>
                <a:cubicBezTo>
                  <a:pt x="3514" y="7666"/>
                  <a:pt x="3546" y="7666"/>
                  <a:pt x="3552" y="7676"/>
                </a:cubicBezTo>
                <a:cubicBezTo>
                  <a:pt x="3557" y="7686"/>
                  <a:pt x="3572" y="7691"/>
                  <a:pt x="3583" y="7683"/>
                </a:cubicBezTo>
                <a:cubicBezTo>
                  <a:pt x="3594" y="7675"/>
                  <a:pt x="3626" y="7666"/>
                  <a:pt x="3653" y="7662"/>
                </a:cubicBezTo>
                <a:cubicBezTo>
                  <a:pt x="3680" y="7658"/>
                  <a:pt x="3753" y="7636"/>
                  <a:pt x="3818" y="7613"/>
                </a:cubicBezTo>
                <a:cubicBezTo>
                  <a:pt x="3883" y="7590"/>
                  <a:pt x="3969" y="7562"/>
                  <a:pt x="4008" y="7555"/>
                </a:cubicBezTo>
                <a:cubicBezTo>
                  <a:pt x="4047" y="7547"/>
                  <a:pt x="4088" y="7532"/>
                  <a:pt x="4099" y="7522"/>
                </a:cubicBezTo>
                <a:cubicBezTo>
                  <a:pt x="4110" y="7512"/>
                  <a:pt x="4145" y="7503"/>
                  <a:pt x="4175" y="7501"/>
                </a:cubicBezTo>
                <a:cubicBezTo>
                  <a:pt x="4205" y="7499"/>
                  <a:pt x="4241" y="7488"/>
                  <a:pt x="4253" y="7477"/>
                </a:cubicBezTo>
                <a:cubicBezTo>
                  <a:pt x="4266" y="7467"/>
                  <a:pt x="4286" y="7463"/>
                  <a:pt x="4300" y="7466"/>
                </a:cubicBezTo>
                <a:cubicBezTo>
                  <a:pt x="4326" y="7472"/>
                  <a:pt x="4499" y="7429"/>
                  <a:pt x="4579" y="7398"/>
                </a:cubicBezTo>
                <a:cubicBezTo>
                  <a:pt x="4605" y="7388"/>
                  <a:pt x="4668" y="7372"/>
                  <a:pt x="4718" y="7365"/>
                </a:cubicBezTo>
                <a:cubicBezTo>
                  <a:pt x="4769" y="7358"/>
                  <a:pt x="4827" y="7341"/>
                  <a:pt x="4849" y="7325"/>
                </a:cubicBezTo>
                <a:cubicBezTo>
                  <a:pt x="4923" y="7273"/>
                  <a:pt x="5096" y="7231"/>
                  <a:pt x="5245" y="7230"/>
                </a:cubicBezTo>
                <a:cubicBezTo>
                  <a:pt x="5325" y="7229"/>
                  <a:pt x="5409" y="7217"/>
                  <a:pt x="5431" y="7204"/>
                </a:cubicBezTo>
                <a:cubicBezTo>
                  <a:pt x="5452" y="7191"/>
                  <a:pt x="5489" y="7186"/>
                  <a:pt x="5511" y="7192"/>
                </a:cubicBezTo>
                <a:cubicBezTo>
                  <a:pt x="5542" y="7201"/>
                  <a:pt x="5562" y="7188"/>
                  <a:pt x="5593" y="7134"/>
                </a:cubicBezTo>
                <a:cubicBezTo>
                  <a:pt x="5625" y="7079"/>
                  <a:pt x="5653" y="7059"/>
                  <a:pt x="5712" y="7047"/>
                </a:cubicBezTo>
                <a:cubicBezTo>
                  <a:pt x="5757" y="7039"/>
                  <a:pt x="5837" y="6992"/>
                  <a:pt x="5906" y="6937"/>
                </a:cubicBezTo>
                <a:cubicBezTo>
                  <a:pt x="6028" y="6840"/>
                  <a:pt x="6031" y="6840"/>
                  <a:pt x="6109" y="6804"/>
                </a:cubicBezTo>
                <a:cubicBezTo>
                  <a:pt x="6135" y="6792"/>
                  <a:pt x="6167" y="6772"/>
                  <a:pt x="6183" y="6762"/>
                </a:cubicBezTo>
                <a:cubicBezTo>
                  <a:pt x="6302" y="6687"/>
                  <a:pt x="6338" y="6687"/>
                  <a:pt x="6523" y="6750"/>
                </a:cubicBezTo>
                <a:cubicBezTo>
                  <a:pt x="6570" y="6766"/>
                  <a:pt x="6631" y="6779"/>
                  <a:pt x="6656" y="6778"/>
                </a:cubicBezTo>
                <a:cubicBezTo>
                  <a:pt x="6761" y="6776"/>
                  <a:pt x="6852" y="6794"/>
                  <a:pt x="6859" y="6821"/>
                </a:cubicBezTo>
                <a:cubicBezTo>
                  <a:pt x="6868" y="6848"/>
                  <a:pt x="6805" y="6994"/>
                  <a:pt x="6758" y="7057"/>
                </a:cubicBezTo>
                <a:cubicBezTo>
                  <a:pt x="6725" y="7100"/>
                  <a:pt x="6586" y="7389"/>
                  <a:pt x="6547" y="7494"/>
                </a:cubicBezTo>
                <a:cubicBezTo>
                  <a:pt x="6529" y="7540"/>
                  <a:pt x="6494" y="7625"/>
                  <a:pt x="6466" y="7683"/>
                </a:cubicBezTo>
                <a:cubicBezTo>
                  <a:pt x="6417" y="7787"/>
                  <a:pt x="6414" y="7789"/>
                  <a:pt x="6323" y="7791"/>
                </a:cubicBezTo>
                <a:cubicBezTo>
                  <a:pt x="6213" y="7792"/>
                  <a:pt x="6113" y="7835"/>
                  <a:pt x="6060" y="7903"/>
                </a:cubicBezTo>
                <a:cubicBezTo>
                  <a:pt x="6026" y="7947"/>
                  <a:pt x="6003" y="7951"/>
                  <a:pt x="5788" y="7961"/>
                </a:cubicBezTo>
                <a:cubicBezTo>
                  <a:pt x="5658" y="7967"/>
                  <a:pt x="5550" y="7982"/>
                  <a:pt x="5547" y="7992"/>
                </a:cubicBezTo>
                <a:cubicBezTo>
                  <a:pt x="5544" y="8001"/>
                  <a:pt x="5529" y="8026"/>
                  <a:pt x="5515" y="8048"/>
                </a:cubicBezTo>
                <a:cubicBezTo>
                  <a:pt x="5490" y="8087"/>
                  <a:pt x="5488" y="8087"/>
                  <a:pt x="5450" y="8048"/>
                </a:cubicBezTo>
                <a:cubicBezTo>
                  <a:pt x="5411" y="8009"/>
                  <a:pt x="5410" y="8009"/>
                  <a:pt x="5376" y="8057"/>
                </a:cubicBezTo>
                <a:lnTo>
                  <a:pt x="5340" y="8106"/>
                </a:lnTo>
                <a:lnTo>
                  <a:pt x="5302" y="8062"/>
                </a:lnTo>
                <a:cubicBezTo>
                  <a:pt x="5280" y="8037"/>
                  <a:pt x="5259" y="8026"/>
                  <a:pt x="5255" y="8038"/>
                </a:cubicBezTo>
                <a:cubicBezTo>
                  <a:pt x="5245" y="8073"/>
                  <a:pt x="5114" y="8118"/>
                  <a:pt x="5092" y="8094"/>
                </a:cubicBezTo>
                <a:cubicBezTo>
                  <a:pt x="5066" y="8065"/>
                  <a:pt x="4862" y="8136"/>
                  <a:pt x="4862" y="8174"/>
                </a:cubicBezTo>
                <a:cubicBezTo>
                  <a:pt x="4862" y="8216"/>
                  <a:pt x="4826" y="8237"/>
                  <a:pt x="4801" y="8209"/>
                </a:cubicBezTo>
                <a:cubicBezTo>
                  <a:pt x="4751" y="8153"/>
                  <a:pt x="4537" y="8198"/>
                  <a:pt x="4475" y="8279"/>
                </a:cubicBezTo>
                <a:cubicBezTo>
                  <a:pt x="4465" y="8293"/>
                  <a:pt x="4418" y="8321"/>
                  <a:pt x="4372" y="8342"/>
                </a:cubicBezTo>
                <a:cubicBezTo>
                  <a:pt x="4325" y="8363"/>
                  <a:pt x="4267" y="8391"/>
                  <a:pt x="4245" y="8403"/>
                </a:cubicBezTo>
                <a:cubicBezTo>
                  <a:pt x="4223" y="8415"/>
                  <a:pt x="4196" y="8417"/>
                  <a:pt x="4186" y="8410"/>
                </a:cubicBezTo>
                <a:cubicBezTo>
                  <a:pt x="4175" y="8403"/>
                  <a:pt x="4162" y="8404"/>
                  <a:pt x="4156" y="8415"/>
                </a:cubicBezTo>
                <a:cubicBezTo>
                  <a:pt x="4150" y="8425"/>
                  <a:pt x="4110" y="8426"/>
                  <a:pt x="4065" y="8417"/>
                </a:cubicBezTo>
                <a:cubicBezTo>
                  <a:pt x="4021" y="8408"/>
                  <a:pt x="3971" y="8407"/>
                  <a:pt x="3955" y="8417"/>
                </a:cubicBezTo>
                <a:cubicBezTo>
                  <a:pt x="3939" y="8427"/>
                  <a:pt x="3895" y="8433"/>
                  <a:pt x="3856" y="8431"/>
                </a:cubicBezTo>
                <a:cubicBezTo>
                  <a:pt x="3816" y="8429"/>
                  <a:pt x="3774" y="8439"/>
                  <a:pt x="3763" y="8454"/>
                </a:cubicBezTo>
                <a:cubicBezTo>
                  <a:pt x="3748" y="8474"/>
                  <a:pt x="3737" y="8476"/>
                  <a:pt x="3719" y="8459"/>
                </a:cubicBezTo>
                <a:cubicBezTo>
                  <a:pt x="3705" y="8446"/>
                  <a:pt x="3682" y="8443"/>
                  <a:pt x="3670" y="8452"/>
                </a:cubicBezTo>
                <a:cubicBezTo>
                  <a:pt x="3658" y="8461"/>
                  <a:pt x="3613" y="8465"/>
                  <a:pt x="3571" y="8464"/>
                </a:cubicBezTo>
                <a:cubicBezTo>
                  <a:pt x="3469" y="8460"/>
                  <a:pt x="3151" y="8530"/>
                  <a:pt x="3146" y="8557"/>
                </a:cubicBezTo>
                <a:cubicBezTo>
                  <a:pt x="3144" y="8569"/>
                  <a:pt x="3127" y="8574"/>
                  <a:pt x="3110" y="8569"/>
                </a:cubicBezTo>
                <a:cubicBezTo>
                  <a:pt x="3092" y="8564"/>
                  <a:pt x="3020" y="8561"/>
                  <a:pt x="2949" y="8562"/>
                </a:cubicBezTo>
                <a:cubicBezTo>
                  <a:pt x="2820" y="8564"/>
                  <a:pt x="2702" y="8615"/>
                  <a:pt x="2666" y="8686"/>
                </a:cubicBezTo>
                <a:cubicBezTo>
                  <a:pt x="2658" y="8702"/>
                  <a:pt x="2625" y="8716"/>
                  <a:pt x="2594" y="8716"/>
                </a:cubicBezTo>
                <a:cubicBezTo>
                  <a:pt x="2563" y="8716"/>
                  <a:pt x="2523" y="8724"/>
                  <a:pt x="2505" y="8735"/>
                </a:cubicBezTo>
                <a:cubicBezTo>
                  <a:pt x="2484" y="8748"/>
                  <a:pt x="2440" y="8741"/>
                  <a:pt x="2370" y="8714"/>
                </a:cubicBezTo>
                <a:cubicBezTo>
                  <a:pt x="2305" y="8688"/>
                  <a:pt x="2246" y="8678"/>
                  <a:pt x="2207" y="8686"/>
                </a:cubicBezTo>
                <a:cubicBezTo>
                  <a:pt x="2169" y="8694"/>
                  <a:pt x="2124" y="8687"/>
                  <a:pt x="2085" y="8665"/>
                </a:cubicBezTo>
                <a:cubicBezTo>
                  <a:pt x="2051" y="8646"/>
                  <a:pt x="2009" y="8635"/>
                  <a:pt x="1990" y="8641"/>
                </a:cubicBezTo>
                <a:cubicBezTo>
                  <a:pt x="1968" y="8649"/>
                  <a:pt x="1950" y="8642"/>
                  <a:pt x="1943" y="8620"/>
                </a:cubicBezTo>
                <a:cubicBezTo>
                  <a:pt x="1934" y="8594"/>
                  <a:pt x="1909" y="8589"/>
                  <a:pt x="1821" y="8595"/>
                </a:cubicBezTo>
                <a:cubicBezTo>
                  <a:pt x="1760" y="8599"/>
                  <a:pt x="1704" y="8594"/>
                  <a:pt x="1696" y="8585"/>
                </a:cubicBezTo>
                <a:cubicBezTo>
                  <a:pt x="1649" y="8536"/>
                  <a:pt x="1202" y="8506"/>
                  <a:pt x="1060" y="8543"/>
                </a:cubicBezTo>
                <a:cubicBezTo>
                  <a:pt x="980" y="8564"/>
                  <a:pt x="917" y="8544"/>
                  <a:pt x="848" y="8475"/>
                </a:cubicBezTo>
                <a:cubicBezTo>
                  <a:pt x="791" y="8419"/>
                  <a:pt x="619" y="8373"/>
                  <a:pt x="529" y="8389"/>
                </a:cubicBezTo>
                <a:cubicBezTo>
                  <a:pt x="481" y="8398"/>
                  <a:pt x="427" y="8429"/>
                  <a:pt x="381" y="8475"/>
                </a:cubicBezTo>
                <a:cubicBezTo>
                  <a:pt x="311" y="8547"/>
                  <a:pt x="306" y="8548"/>
                  <a:pt x="197" y="8534"/>
                </a:cubicBezTo>
                <a:cubicBezTo>
                  <a:pt x="108" y="8522"/>
                  <a:pt x="74" y="8528"/>
                  <a:pt x="35" y="8557"/>
                </a:cubicBezTo>
                <a:cubicBezTo>
                  <a:pt x="-7" y="8588"/>
                  <a:pt x="-9" y="8596"/>
                  <a:pt x="16" y="8611"/>
                </a:cubicBezTo>
                <a:cubicBezTo>
                  <a:pt x="56" y="8636"/>
                  <a:pt x="156" y="8640"/>
                  <a:pt x="240" y="8620"/>
                </a:cubicBezTo>
                <a:cubicBezTo>
                  <a:pt x="307" y="8604"/>
                  <a:pt x="313" y="8609"/>
                  <a:pt x="373" y="8705"/>
                </a:cubicBezTo>
                <a:cubicBezTo>
                  <a:pt x="412" y="8766"/>
                  <a:pt x="443" y="8798"/>
                  <a:pt x="459" y="8791"/>
                </a:cubicBezTo>
                <a:cubicBezTo>
                  <a:pt x="486" y="8780"/>
                  <a:pt x="671" y="8921"/>
                  <a:pt x="671" y="8952"/>
                </a:cubicBezTo>
                <a:cubicBezTo>
                  <a:pt x="671" y="8975"/>
                  <a:pt x="820" y="9055"/>
                  <a:pt x="863" y="9055"/>
                </a:cubicBezTo>
                <a:cubicBezTo>
                  <a:pt x="882" y="9055"/>
                  <a:pt x="922" y="9074"/>
                  <a:pt x="950" y="9097"/>
                </a:cubicBezTo>
                <a:cubicBezTo>
                  <a:pt x="1010" y="9147"/>
                  <a:pt x="1255" y="9225"/>
                  <a:pt x="1356" y="9226"/>
                </a:cubicBezTo>
                <a:cubicBezTo>
                  <a:pt x="1395" y="9226"/>
                  <a:pt x="1509" y="9240"/>
                  <a:pt x="1609" y="9258"/>
                </a:cubicBezTo>
                <a:cubicBezTo>
                  <a:pt x="1806" y="9294"/>
                  <a:pt x="2134" y="9301"/>
                  <a:pt x="2488" y="9277"/>
                </a:cubicBezTo>
                <a:cubicBezTo>
                  <a:pt x="2642" y="9267"/>
                  <a:pt x="2718" y="9270"/>
                  <a:pt x="2736" y="9287"/>
                </a:cubicBezTo>
                <a:cubicBezTo>
                  <a:pt x="2774" y="9322"/>
                  <a:pt x="2929" y="9338"/>
                  <a:pt x="2975" y="9310"/>
                </a:cubicBezTo>
                <a:cubicBezTo>
                  <a:pt x="2997" y="9297"/>
                  <a:pt x="3055" y="9287"/>
                  <a:pt x="3104" y="9287"/>
                </a:cubicBezTo>
                <a:cubicBezTo>
                  <a:pt x="3152" y="9287"/>
                  <a:pt x="3201" y="9277"/>
                  <a:pt x="3213" y="9265"/>
                </a:cubicBezTo>
                <a:cubicBezTo>
                  <a:pt x="3228" y="9252"/>
                  <a:pt x="3239" y="9253"/>
                  <a:pt x="3247" y="9268"/>
                </a:cubicBezTo>
                <a:cubicBezTo>
                  <a:pt x="3256" y="9283"/>
                  <a:pt x="3270" y="9283"/>
                  <a:pt x="3296" y="9268"/>
                </a:cubicBezTo>
                <a:cubicBezTo>
                  <a:pt x="3316" y="9256"/>
                  <a:pt x="3334" y="9252"/>
                  <a:pt x="3334" y="9258"/>
                </a:cubicBezTo>
                <a:cubicBezTo>
                  <a:pt x="3334" y="9265"/>
                  <a:pt x="3343" y="9265"/>
                  <a:pt x="3355" y="9256"/>
                </a:cubicBezTo>
                <a:cubicBezTo>
                  <a:pt x="3378" y="9240"/>
                  <a:pt x="3433" y="9231"/>
                  <a:pt x="3583" y="9219"/>
                </a:cubicBezTo>
                <a:cubicBezTo>
                  <a:pt x="3633" y="9215"/>
                  <a:pt x="3678" y="9206"/>
                  <a:pt x="3685" y="9198"/>
                </a:cubicBezTo>
                <a:cubicBezTo>
                  <a:pt x="3692" y="9190"/>
                  <a:pt x="3753" y="9184"/>
                  <a:pt x="3820" y="9184"/>
                </a:cubicBezTo>
                <a:cubicBezTo>
                  <a:pt x="3972" y="9184"/>
                  <a:pt x="4285" y="9087"/>
                  <a:pt x="4444" y="8992"/>
                </a:cubicBezTo>
                <a:cubicBezTo>
                  <a:pt x="4522" y="8945"/>
                  <a:pt x="4598" y="8938"/>
                  <a:pt x="4632" y="8976"/>
                </a:cubicBezTo>
                <a:cubicBezTo>
                  <a:pt x="4644" y="8990"/>
                  <a:pt x="4655" y="8995"/>
                  <a:pt x="4655" y="8987"/>
                </a:cubicBezTo>
                <a:cubicBezTo>
                  <a:pt x="4655" y="8980"/>
                  <a:pt x="4679" y="8982"/>
                  <a:pt x="4710" y="8992"/>
                </a:cubicBezTo>
                <a:cubicBezTo>
                  <a:pt x="4750" y="9005"/>
                  <a:pt x="4773" y="9001"/>
                  <a:pt x="4788" y="8980"/>
                </a:cubicBezTo>
                <a:cubicBezTo>
                  <a:pt x="4802" y="8962"/>
                  <a:pt x="4828" y="8956"/>
                  <a:pt x="4864" y="8964"/>
                </a:cubicBezTo>
                <a:cubicBezTo>
                  <a:pt x="4917" y="8976"/>
                  <a:pt x="5098" y="8929"/>
                  <a:pt x="5171" y="8884"/>
                </a:cubicBezTo>
                <a:cubicBezTo>
                  <a:pt x="5189" y="8873"/>
                  <a:pt x="5211" y="8868"/>
                  <a:pt x="5221" y="8875"/>
                </a:cubicBezTo>
                <a:cubicBezTo>
                  <a:pt x="5231" y="8882"/>
                  <a:pt x="5288" y="8865"/>
                  <a:pt x="5348" y="8835"/>
                </a:cubicBezTo>
                <a:cubicBezTo>
                  <a:pt x="5460" y="8780"/>
                  <a:pt x="5681" y="8704"/>
                  <a:pt x="5686" y="8719"/>
                </a:cubicBezTo>
                <a:cubicBezTo>
                  <a:pt x="5688" y="8723"/>
                  <a:pt x="5706" y="8709"/>
                  <a:pt x="5726" y="8688"/>
                </a:cubicBezTo>
                <a:cubicBezTo>
                  <a:pt x="5747" y="8668"/>
                  <a:pt x="5768" y="8656"/>
                  <a:pt x="5773" y="8662"/>
                </a:cubicBezTo>
                <a:cubicBezTo>
                  <a:pt x="5778" y="8669"/>
                  <a:pt x="5836" y="8639"/>
                  <a:pt x="5902" y="8597"/>
                </a:cubicBezTo>
                <a:cubicBezTo>
                  <a:pt x="6027" y="8517"/>
                  <a:pt x="6094" y="8511"/>
                  <a:pt x="6105" y="8574"/>
                </a:cubicBezTo>
                <a:cubicBezTo>
                  <a:pt x="6108" y="8594"/>
                  <a:pt x="6070" y="8756"/>
                  <a:pt x="6018" y="8934"/>
                </a:cubicBezTo>
                <a:cubicBezTo>
                  <a:pt x="5967" y="9112"/>
                  <a:pt x="5893" y="9386"/>
                  <a:pt x="5855" y="9544"/>
                </a:cubicBezTo>
                <a:cubicBezTo>
                  <a:pt x="5818" y="9701"/>
                  <a:pt x="5775" y="9845"/>
                  <a:pt x="5760" y="9862"/>
                </a:cubicBezTo>
                <a:cubicBezTo>
                  <a:pt x="5745" y="9878"/>
                  <a:pt x="5704" y="9893"/>
                  <a:pt x="5669" y="9892"/>
                </a:cubicBezTo>
                <a:cubicBezTo>
                  <a:pt x="5257" y="9884"/>
                  <a:pt x="5232" y="9883"/>
                  <a:pt x="5080" y="9908"/>
                </a:cubicBezTo>
                <a:cubicBezTo>
                  <a:pt x="4921" y="9934"/>
                  <a:pt x="4805" y="9968"/>
                  <a:pt x="4769" y="9999"/>
                </a:cubicBezTo>
                <a:cubicBezTo>
                  <a:pt x="4754" y="10012"/>
                  <a:pt x="4729" y="10021"/>
                  <a:pt x="4712" y="10018"/>
                </a:cubicBezTo>
                <a:cubicBezTo>
                  <a:pt x="4695" y="10015"/>
                  <a:pt x="4635" y="10035"/>
                  <a:pt x="4579" y="10065"/>
                </a:cubicBezTo>
                <a:cubicBezTo>
                  <a:pt x="4523" y="10094"/>
                  <a:pt x="4461" y="10119"/>
                  <a:pt x="4444" y="10119"/>
                </a:cubicBezTo>
                <a:cubicBezTo>
                  <a:pt x="4412" y="10119"/>
                  <a:pt x="4298" y="10188"/>
                  <a:pt x="4152" y="10296"/>
                </a:cubicBezTo>
                <a:cubicBezTo>
                  <a:pt x="4110" y="10327"/>
                  <a:pt x="4051" y="10357"/>
                  <a:pt x="4021" y="10362"/>
                </a:cubicBezTo>
                <a:cubicBezTo>
                  <a:pt x="3956" y="10371"/>
                  <a:pt x="3747" y="10456"/>
                  <a:pt x="3721" y="10483"/>
                </a:cubicBezTo>
                <a:cubicBezTo>
                  <a:pt x="3711" y="10494"/>
                  <a:pt x="3691" y="10502"/>
                  <a:pt x="3676" y="10502"/>
                </a:cubicBezTo>
                <a:cubicBezTo>
                  <a:pt x="3662" y="10502"/>
                  <a:pt x="3607" y="10533"/>
                  <a:pt x="3554" y="10572"/>
                </a:cubicBezTo>
                <a:cubicBezTo>
                  <a:pt x="3500" y="10611"/>
                  <a:pt x="3419" y="10670"/>
                  <a:pt x="3372" y="10703"/>
                </a:cubicBezTo>
                <a:cubicBezTo>
                  <a:pt x="3028" y="10946"/>
                  <a:pt x="2467" y="11476"/>
                  <a:pt x="2410" y="11610"/>
                </a:cubicBezTo>
                <a:cubicBezTo>
                  <a:pt x="2394" y="11649"/>
                  <a:pt x="2344" y="11705"/>
                  <a:pt x="2300" y="11738"/>
                </a:cubicBezTo>
                <a:cubicBezTo>
                  <a:pt x="2119" y="11876"/>
                  <a:pt x="1882" y="12161"/>
                  <a:pt x="1757" y="12391"/>
                </a:cubicBezTo>
                <a:cubicBezTo>
                  <a:pt x="1747" y="12410"/>
                  <a:pt x="1708" y="12472"/>
                  <a:pt x="1671" y="12531"/>
                </a:cubicBezTo>
                <a:cubicBezTo>
                  <a:pt x="1634" y="12589"/>
                  <a:pt x="1583" y="12685"/>
                  <a:pt x="1559" y="12744"/>
                </a:cubicBezTo>
                <a:cubicBezTo>
                  <a:pt x="1534" y="12802"/>
                  <a:pt x="1503" y="12864"/>
                  <a:pt x="1491" y="12881"/>
                </a:cubicBezTo>
                <a:cubicBezTo>
                  <a:pt x="1467" y="12916"/>
                  <a:pt x="1419" y="13090"/>
                  <a:pt x="1389" y="13244"/>
                </a:cubicBezTo>
                <a:cubicBezTo>
                  <a:pt x="1379" y="13297"/>
                  <a:pt x="1359" y="13371"/>
                  <a:pt x="1343" y="13405"/>
                </a:cubicBezTo>
                <a:cubicBezTo>
                  <a:pt x="1327" y="13439"/>
                  <a:pt x="1313" y="13517"/>
                  <a:pt x="1313" y="13578"/>
                </a:cubicBezTo>
                <a:cubicBezTo>
                  <a:pt x="1313" y="13716"/>
                  <a:pt x="1416" y="13949"/>
                  <a:pt x="1533" y="14081"/>
                </a:cubicBezTo>
                <a:cubicBezTo>
                  <a:pt x="1639" y="14199"/>
                  <a:pt x="1647" y="14251"/>
                  <a:pt x="1571" y="14312"/>
                </a:cubicBezTo>
                <a:cubicBezTo>
                  <a:pt x="1538" y="14338"/>
                  <a:pt x="1507" y="14355"/>
                  <a:pt x="1501" y="14349"/>
                </a:cubicBezTo>
                <a:cubicBezTo>
                  <a:pt x="1496" y="14344"/>
                  <a:pt x="1490" y="14355"/>
                  <a:pt x="1487" y="14375"/>
                </a:cubicBezTo>
                <a:cubicBezTo>
                  <a:pt x="1483" y="14397"/>
                  <a:pt x="1493" y="14412"/>
                  <a:pt x="1510" y="14412"/>
                </a:cubicBezTo>
                <a:cubicBezTo>
                  <a:pt x="1561" y="14412"/>
                  <a:pt x="1635" y="14372"/>
                  <a:pt x="1635" y="14345"/>
                </a:cubicBezTo>
                <a:cubicBezTo>
                  <a:pt x="1635" y="14302"/>
                  <a:pt x="1750" y="14208"/>
                  <a:pt x="1850" y="14169"/>
                </a:cubicBezTo>
                <a:cubicBezTo>
                  <a:pt x="1976" y="14121"/>
                  <a:pt x="2042" y="14075"/>
                  <a:pt x="2066" y="14017"/>
                </a:cubicBezTo>
                <a:cubicBezTo>
                  <a:pt x="2077" y="13991"/>
                  <a:pt x="2106" y="13952"/>
                  <a:pt x="2131" y="13933"/>
                </a:cubicBezTo>
                <a:cubicBezTo>
                  <a:pt x="2202" y="13881"/>
                  <a:pt x="2207" y="13841"/>
                  <a:pt x="2148" y="13779"/>
                </a:cubicBezTo>
                <a:cubicBezTo>
                  <a:pt x="2119" y="13749"/>
                  <a:pt x="2090" y="13724"/>
                  <a:pt x="2081" y="13728"/>
                </a:cubicBezTo>
                <a:cubicBezTo>
                  <a:pt x="2052" y="13738"/>
                  <a:pt x="1996" y="13667"/>
                  <a:pt x="1983" y="13604"/>
                </a:cubicBezTo>
                <a:cubicBezTo>
                  <a:pt x="1970" y="13534"/>
                  <a:pt x="2039" y="13347"/>
                  <a:pt x="2125" y="13223"/>
                </a:cubicBezTo>
                <a:cubicBezTo>
                  <a:pt x="2153" y="13182"/>
                  <a:pt x="2187" y="13113"/>
                  <a:pt x="2199" y="13071"/>
                </a:cubicBezTo>
                <a:cubicBezTo>
                  <a:pt x="2211" y="13029"/>
                  <a:pt x="2250" y="12957"/>
                  <a:pt x="2286" y="12910"/>
                </a:cubicBezTo>
                <a:cubicBezTo>
                  <a:pt x="2322" y="12862"/>
                  <a:pt x="2351" y="12815"/>
                  <a:pt x="2351" y="12807"/>
                </a:cubicBezTo>
                <a:cubicBezTo>
                  <a:pt x="2351" y="12799"/>
                  <a:pt x="2369" y="12766"/>
                  <a:pt x="2389" y="12734"/>
                </a:cubicBezTo>
                <a:cubicBezTo>
                  <a:pt x="2409" y="12702"/>
                  <a:pt x="2459" y="12599"/>
                  <a:pt x="2501" y="12505"/>
                </a:cubicBezTo>
                <a:cubicBezTo>
                  <a:pt x="2574" y="12341"/>
                  <a:pt x="2702" y="12180"/>
                  <a:pt x="2759" y="12180"/>
                </a:cubicBezTo>
                <a:cubicBezTo>
                  <a:pt x="2772" y="12180"/>
                  <a:pt x="2785" y="12162"/>
                  <a:pt x="2791" y="12138"/>
                </a:cubicBezTo>
                <a:cubicBezTo>
                  <a:pt x="2801" y="12094"/>
                  <a:pt x="2851" y="12081"/>
                  <a:pt x="2871" y="12117"/>
                </a:cubicBezTo>
                <a:cubicBezTo>
                  <a:pt x="2887" y="12146"/>
                  <a:pt x="2973" y="12121"/>
                  <a:pt x="3032" y="12070"/>
                </a:cubicBezTo>
                <a:cubicBezTo>
                  <a:pt x="3253" y="11881"/>
                  <a:pt x="3263" y="11876"/>
                  <a:pt x="3287" y="11914"/>
                </a:cubicBezTo>
                <a:cubicBezTo>
                  <a:pt x="3303" y="11938"/>
                  <a:pt x="3315" y="11941"/>
                  <a:pt x="3323" y="11925"/>
                </a:cubicBezTo>
                <a:cubicBezTo>
                  <a:pt x="3330" y="11913"/>
                  <a:pt x="3327" y="11888"/>
                  <a:pt x="3315" y="11872"/>
                </a:cubicBezTo>
                <a:cubicBezTo>
                  <a:pt x="3297" y="11847"/>
                  <a:pt x="3304" y="11837"/>
                  <a:pt x="3355" y="11813"/>
                </a:cubicBezTo>
                <a:cubicBezTo>
                  <a:pt x="3390" y="11797"/>
                  <a:pt x="3444" y="11759"/>
                  <a:pt x="3476" y="11729"/>
                </a:cubicBezTo>
                <a:cubicBezTo>
                  <a:pt x="3507" y="11699"/>
                  <a:pt x="3568" y="11654"/>
                  <a:pt x="3611" y="11629"/>
                </a:cubicBezTo>
                <a:cubicBezTo>
                  <a:pt x="3654" y="11603"/>
                  <a:pt x="3698" y="11570"/>
                  <a:pt x="3710" y="11554"/>
                </a:cubicBezTo>
                <a:cubicBezTo>
                  <a:pt x="3722" y="11538"/>
                  <a:pt x="3787" y="11480"/>
                  <a:pt x="3854" y="11425"/>
                </a:cubicBezTo>
                <a:cubicBezTo>
                  <a:pt x="3920" y="11370"/>
                  <a:pt x="3979" y="11309"/>
                  <a:pt x="3985" y="11290"/>
                </a:cubicBezTo>
                <a:cubicBezTo>
                  <a:pt x="3990" y="11270"/>
                  <a:pt x="4036" y="11207"/>
                  <a:pt x="4088" y="11149"/>
                </a:cubicBezTo>
                <a:lnTo>
                  <a:pt x="4184" y="11044"/>
                </a:lnTo>
                <a:lnTo>
                  <a:pt x="4321" y="11047"/>
                </a:lnTo>
                <a:cubicBezTo>
                  <a:pt x="4396" y="11048"/>
                  <a:pt x="4499" y="11051"/>
                  <a:pt x="4551" y="11054"/>
                </a:cubicBezTo>
                <a:cubicBezTo>
                  <a:pt x="4687" y="11059"/>
                  <a:pt x="4705" y="11057"/>
                  <a:pt x="4866" y="11000"/>
                </a:cubicBezTo>
                <a:cubicBezTo>
                  <a:pt x="4946" y="10972"/>
                  <a:pt x="5057" y="10936"/>
                  <a:pt x="5111" y="10923"/>
                </a:cubicBezTo>
                <a:cubicBezTo>
                  <a:pt x="5210" y="10899"/>
                  <a:pt x="5230" y="10890"/>
                  <a:pt x="5464" y="10759"/>
                </a:cubicBezTo>
                <a:cubicBezTo>
                  <a:pt x="5531" y="10722"/>
                  <a:pt x="5592" y="10699"/>
                  <a:pt x="5600" y="10708"/>
                </a:cubicBezTo>
                <a:cubicBezTo>
                  <a:pt x="5607" y="10717"/>
                  <a:pt x="5607" y="10801"/>
                  <a:pt x="5598" y="10895"/>
                </a:cubicBezTo>
                <a:cubicBezTo>
                  <a:pt x="5588" y="10988"/>
                  <a:pt x="5568" y="11220"/>
                  <a:pt x="5553" y="11409"/>
                </a:cubicBezTo>
                <a:cubicBezTo>
                  <a:pt x="5539" y="11598"/>
                  <a:pt x="5522" y="11762"/>
                  <a:pt x="5515" y="11774"/>
                </a:cubicBezTo>
                <a:cubicBezTo>
                  <a:pt x="5509" y="11785"/>
                  <a:pt x="5477" y="11800"/>
                  <a:pt x="5443" y="11809"/>
                </a:cubicBezTo>
                <a:cubicBezTo>
                  <a:pt x="5410" y="11817"/>
                  <a:pt x="5359" y="11837"/>
                  <a:pt x="5331" y="11853"/>
                </a:cubicBezTo>
                <a:cubicBezTo>
                  <a:pt x="5303" y="11869"/>
                  <a:pt x="5251" y="11887"/>
                  <a:pt x="5217" y="11890"/>
                </a:cubicBezTo>
                <a:cubicBezTo>
                  <a:pt x="5172" y="11895"/>
                  <a:pt x="5156" y="11905"/>
                  <a:pt x="5160" y="11930"/>
                </a:cubicBezTo>
                <a:cubicBezTo>
                  <a:pt x="5167" y="11976"/>
                  <a:pt x="5131" y="12000"/>
                  <a:pt x="5099" y="11970"/>
                </a:cubicBezTo>
                <a:cubicBezTo>
                  <a:pt x="5081" y="11953"/>
                  <a:pt x="5064" y="11950"/>
                  <a:pt x="5040" y="11965"/>
                </a:cubicBezTo>
                <a:cubicBezTo>
                  <a:pt x="5021" y="11977"/>
                  <a:pt x="4954" y="12014"/>
                  <a:pt x="4892" y="12045"/>
                </a:cubicBezTo>
                <a:cubicBezTo>
                  <a:pt x="4829" y="12075"/>
                  <a:pt x="4752" y="12111"/>
                  <a:pt x="4720" y="12126"/>
                </a:cubicBezTo>
                <a:cubicBezTo>
                  <a:pt x="4689" y="12142"/>
                  <a:pt x="4643" y="12162"/>
                  <a:pt x="4617" y="12171"/>
                </a:cubicBezTo>
                <a:cubicBezTo>
                  <a:pt x="4591" y="12179"/>
                  <a:pt x="4541" y="12209"/>
                  <a:pt x="4505" y="12236"/>
                </a:cubicBezTo>
                <a:cubicBezTo>
                  <a:pt x="4469" y="12264"/>
                  <a:pt x="4432" y="12288"/>
                  <a:pt x="4425" y="12288"/>
                </a:cubicBezTo>
                <a:cubicBezTo>
                  <a:pt x="4417" y="12288"/>
                  <a:pt x="4362" y="12324"/>
                  <a:pt x="4302" y="12370"/>
                </a:cubicBezTo>
                <a:cubicBezTo>
                  <a:pt x="4083" y="12534"/>
                  <a:pt x="3979" y="12606"/>
                  <a:pt x="3962" y="12606"/>
                </a:cubicBezTo>
                <a:cubicBezTo>
                  <a:pt x="3926" y="12606"/>
                  <a:pt x="3786" y="12789"/>
                  <a:pt x="3786" y="12835"/>
                </a:cubicBezTo>
                <a:cubicBezTo>
                  <a:pt x="3786" y="12870"/>
                  <a:pt x="3738" y="12917"/>
                  <a:pt x="3583" y="13033"/>
                </a:cubicBezTo>
                <a:cubicBezTo>
                  <a:pt x="3472" y="13117"/>
                  <a:pt x="3305" y="13260"/>
                  <a:pt x="3211" y="13349"/>
                </a:cubicBezTo>
                <a:cubicBezTo>
                  <a:pt x="3009" y="13542"/>
                  <a:pt x="2393" y="14226"/>
                  <a:pt x="2275" y="14391"/>
                </a:cubicBezTo>
                <a:cubicBezTo>
                  <a:pt x="2229" y="14456"/>
                  <a:pt x="2148" y="14565"/>
                  <a:pt x="2093" y="14635"/>
                </a:cubicBezTo>
                <a:cubicBezTo>
                  <a:pt x="2038" y="14704"/>
                  <a:pt x="1992" y="14772"/>
                  <a:pt x="1992" y="14786"/>
                </a:cubicBezTo>
                <a:cubicBezTo>
                  <a:pt x="1992" y="14800"/>
                  <a:pt x="1977" y="14833"/>
                  <a:pt x="1958" y="14861"/>
                </a:cubicBezTo>
                <a:cubicBezTo>
                  <a:pt x="1939" y="14889"/>
                  <a:pt x="1913" y="14944"/>
                  <a:pt x="1901" y="14983"/>
                </a:cubicBezTo>
                <a:cubicBezTo>
                  <a:pt x="1889" y="15021"/>
                  <a:pt x="1821" y="15126"/>
                  <a:pt x="1749" y="15217"/>
                </a:cubicBezTo>
                <a:cubicBezTo>
                  <a:pt x="1608" y="15392"/>
                  <a:pt x="1398" y="15714"/>
                  <a:pt x="1320" y="15876"/>
                </a:cubicBezTo>
                <a:cubicBezTo>
                  <a:pt x="1294" y="15930"/>
                  <a:pt x="1239" y="16042"/>
                  <a:pt x="1197" y="16123"/>
                </a:cubicBezTo>
                <a:cubicBezTo>
                  <a:pt x="1049" y="16416"/>
                  <a:pt x="807" y="16972"/>
                  <a:pt x="768" y="17110"/>
                </a:cubicBezTo>
                <a:cubicBezTo>
                  <a:pt x="757" y="17150"/>
                  <a:pt x="747" y="17228"/>
                  <a:pt x="747" y="17283"/>
                </a:cubicBezTo>
                <a:cubicBezTo>
                  <a:pt x="747" y="17357"/>
                  <a:pt x="736" y="17393"/>
                  <a:pt x="707" y="17423"/>
                </a:cubicBezTo>
                <a:cubicBezTo>
                  <a:pt x="641" y="17490"/>
                  <a:pt x="602" y="17602"/>
                  <a:pt x="578" y="17792"/>
                </a:cubicBezTo>
                <a:cubicBezTo>
                  <a:pt x="554" y="17978"/>
                  <a:pt x="551" y="18094"/>
                  <a:pt x="569" y="18162"/>
                </a:cubicBezTo>
                <a:cubicBezTo>
                  <a:pt x="575" y="18183"/>
                  <a:pt x="568" y="18213"/>
                  <a:pt x="555" y="18232"/>
                </a:cubicBezTo>
                <a:cubicBezTo>
                  <a:pt x="523" y="18274"/>
                  <a:pt x="518" y="18513"/>
                  <a:pt x="544" y="18657"/>
                </a:cubicBezTo>
                <a:cubicBezTo>
                  <a:pt x="559" y="18741"/>
                  <a:pt x="575" y="18772"/>
                  <a:pt x="616" y="18800"/>
                </a:cubicBezTo>
                <a:cubicBezTo>
                  <a:pt x="645" y="18819"/>
                  <a:pt x="674" y="18856"/>
                  <a:pt x="681" y="18882"/>
                </a:cubicBezTo>
                <a:cubicBezTo>
                  <a:pt x="689" y="18907"/>
                  <a:pt x="713" y="18954"/>
                  <a:pt x="734" y="18987"/>
                </a:cubicBezTo>
                <a:cubicBezTo>
                  <a:pt x="790" y="19072"/>
                  <a:pt x="889" y="19070"/>
                  <a:pt x="971" y="18980"/>
                </a:cubicBezTo>
                <a:cubicBezTo>
                  <a:pt x="1026" y="18919"/>
                  <a:pt x="1029" y="18909"/>
                  <a:pt x="1003" y="18877"/>
                </a:cubicBezTo>
                <a:cubicBezTo>
                  <a:pt x="965" y="18830"/>
                  <a:pt x="963" y="18832"/>
                  <a:pt x="1039" y="18725"/>
                </a:cubicBezTo>
                <a:lnTo>
                  <a:pt x="1104" y="18634"/>
                </a:lnTo>
                <a:lnTo>
                  <a:pt x="1066" y="18589"/>
                </a:lnTo>
                <a:cubicBezTo>
                  <a:pt x="1032" y="18549"/>
                  <a:pt x="1032" y="18532"/>
                  <a:pt x="1051" y="18430"/>
                </a:cubicBezTo>
                <a:cubicBezTo>
                  <a:pt x="1068" y="18344"/>
                  <a:pt x="1067" y="18307"/>
                  <a:pt x="1049" y="18269"/>
                </a:cubicBezTo>
                <a:cubicBezTo>
                  <a:pt x="1030" y="18229"/>
                  <a:pt x="1030" y="18205"/>
                  <a:pt x="1055" y="18134"/>
                </a:cubicBezTo>
                <a:cubicBezTo>
                  <a:pt x="1072" y="18086"/>
                  <a:pt x="1087" y="18014"/>
                  <a:pt x="1087" y="17972"/>
                </a:cubicBezTo>
                <a:cubicBezTo>
                  <a:pt x="1087" y="17869"/>
                  <a:pt x="1128" y="17784"/>
                  <a:pt x="1263" y="17622"/>
                </a:cubicBezTo>
                <a:cubicBezTo>
                  <a:pt x="1374" y="17488"/>
                  <a:pt x="1558" y="17182"/>
                  <a:pt x="1559" y="17129"/>
                </a:cubicBezTo>
                <a:cubicBezTo>
                  <a:pt x="1559" y="17084"/>
                  <a:pt x="1606" y="16957"/>
                  <a:pt x="1649" y="16878"/>
                </a:cubicBezTo>
                <a:cubicBezTo>
                  <a:pt x="1672" y="16838"/>
                  <a:pt x="1690" y="16793"/>
                  <a:pt x="1690" y="16780"/>
                </a:cubicBezTo>
                <a:cubicBezTo>
                  <a:pt x="1690" y="16767"/>
                  <a:pt x="1713" y="16722"/>
                  <a:pt x="1738" y="16680"/>
                </a:cubicBezTo>
                <a:cubicBezTo>
                  <a:pt x="1764" y="16637"/>
                  <a:pt x="1806" y="16537"/>
                  <a:pt x="1833" y="16458"/>
                </a:cubicBezTo>
                <a:cubicBezTo>
                  <a:pt x="1861" y="16379"/>
                  <a:pt x="1899" y="16276"/>
                  <a:pt x="1918" y="16229"/>
                </a:cubicBezTo>
                <a:cubicBezTo>
                  <a:pt x="1936" y="16181"/>
                  <a:pt x="1957" y="16116"/>
                  <a:pt x="1964" y="16081"/>
                </a:cubicBezTo>
                <a:cubicBezTo>
                  <a:pt x="2011" y="15855"/>
                  <a:pt x="2105" y="15679"/>
                  <a:pt x="2220" y="15600"/>
                </a:cubicBezTo>
                <a:cubicBezTo>
                  <a:pt x="2251" y="15578"/>
                  <a:pt x="2275" y="15548"/>
                  <a:pt x="2275" y="15532"/>
                </a:cubicBezTo>
                <a:cubicBezTo>
                  <a:pt x="2275" y="15495"/>
                  <a:pt x="2364" y="15425"/>
                  <a:pt x="2395" y="15439"/>
                </a:cubicBezTo>
                <a:cubicBezTo>
                  <a:pt x="2449" y="15462"/>
                  <a:pt x="2663" y="15269"/>
                  <a:pt x="2744" y="15125"/>
                </a:cubicBezTo>
                <a:cubicBezTo>
                  <a:pt x="2805" y="15017"/>
                  <a:pt x="2873" y="14933"/>
                  <a:pt x="3245" y="14494"/>
                </a:cubicBezTo>
                <a:cubicBezTo>
                  <a:pt x="3517" y="14174"/>
                  <a:pt x="3615" y="14038"/>
                  <a:pt x="3651" y="13933"/>
                </a:cubicBezTo>
                <a:cubicBezTo>
                  <a:pt x="3690" y="13819"/>
                  <a:pt x="3767" y="13688"/>
                  <a:pt x="3814" y="13660"/>
                </a:cubicBezTo>
                <a:cubicBezTo>
                  <a:pt x="3834" y="13647"/>
                  <a:pt x="3883" y="13611"/>
                  <a:pt x="3921" y="13578"/>
                </a:cubicBezTo>
                <a:cubicBezTo>
                  <a:pt x="3985" y="13524"/>
                  <a:pt x="4008" y="13518"/>
                  <a:pt x="4162" y="13513"/>
                </a:cubicBezTo>
                <a:cubicBezTo>
                  <a:pt x="4306" y="13508"/>
                  <a:pt x="4343" y="13498"/>
                  <a:pt x="4386" y="13459"/>
                </a:cubicBezTo>
                <a:cubicBezTo>
                  <a:pt x="4415" y="13433"/>
                  <a:pt x="4462" y="13395"/>
                  <a:pt x="4492" y="13375"/>
                </a:cubicBezTo>
                <a:cubicBezTo>
                  <a:pt x="4522" y="13355"/>
                  <a:pt x="4596" y="13285"/>
                  <a:pt x="4655" y="13218"/>
                </a:cubicBezTo>
                <a:cubicBezTo>
                  <a:pt x="4714" y="13151"/>
                  <a:pt x="4775" y="13094"/>
                  <a:pt x="4790" y="13094"/>
                </a:cubicBezTo>
                <a:cubicBezTo>
                  <a:pt x="4806" y="13094"/>
                  <a:pt x="4843" y="13066"/>
                  <a:pt x="4873" y="13031"/>
                </a:cubicBezTo>
                <a:cubicBezTo>
                  <a:pt x="4902" y="12996"/>
                  <a:pt x="4935" y="12968"/>
                  <a:pt x="4944" y="12968"/>
                </a:cubicBezTo>
                <a:cubicBezTo>
                  <a:pt x="4954" y="12968"/>
                  <a:pt x="5041" y="12906"/>
                  <a:pt x="5139" y="12830"/>
                </a:cubicBezTo>
                <a:cubicBezTo>
                  <a:pt x="5236" y="12754"/>
                  <a:pt x="5325" y="12690"/>
                  <a:pt x="5338" y="12690"/>
                </a:cubicBezTo>
                <a:cubicBezTo>
                  <a:pt x="5350" y="12690"/>
                  <a:pt x="5375" y="12674"/>
                  <a:pt x="5395" y="12655"/>
                </a:cubicBezTo>
                <a:cubicBezTo>
                  <a:pt x="5427" y="12622"/>
                  <a:pt x="5433" y="12622"/>
                  <a:pt x="5460" y="12652"/>
                </a:cubicBezTo>
                <a:cubicBezTo>
                  <a:pt x="5482" y="12677"/>
                  <a:pt x="5496" y="12775"/>
                  <a:pt x="5515" y="13024"/>
                </a:cubicBezTo>
                <a:cubicBezTo>
                  <a:pt x="5529" y="13209"/>
                  <a:pt x="5554" y="13484"/>
                  <a:pt x="5570" y="13636"/>
                </a:cubicBezTo>
                <a:cubicBezTo>
                  <a:pt x="5590" y="13821"/>
                  <a:pt x="5598" y="13978"/>
                  <a:pt x="5589" y="14106"/>
                </a:cubicBezTo>
                <a:cubicBezTo>
                  <a:pt x="5578" y="14268"/>
                  <a:pt x="5581" y="14302"/>
                  <a:pt x="5606" y="14326"/>
                </a:cubicBezTo>
                <a:cubicBezTo>
                  <a:pt x="5623" y="14341"/>
                  <a:pt x="5631" y="14362"/>
                  <a:pt x="5625" y="14373"/>
                </a:cubicBezTo>
                <a:cubicBezTo>
                  <a:pt x="5606" y="14407"/>
                  <a:pt x="5634" y="14487"/>
                  <a:pt x="5695" y="14574"/>
                </a:cubicBezTo>
                <a:cubicBezTo>
                  <a:pt x="5770" y="14680"/>
                  <a:pt x="5795" y="14751"/>
                  <a:pt x="5834" y="14957"/>
                </a:cubicBezTo>
                <a:cubicBezTo>
                  <a:pt x="5875" y="15174"/>
                  <a:pt x="5929" y="15373"/>
                  <a:pt x="5978" y="15481"/>
                </a:cubicBezTo>
                <a:cubicBezTo>
                  <a:pt x="5987" y="15501"/>
                  <a:pt x="5995" y="15540"/>
                  <a:pt x="5995" y="15567"/>
                </a:cubicBezTo>
                <a:cubicBezTo>
                  <a:pt x="5995" y="15595"/>
                  <a:pt x="6028" y="15671"/>
                  <a:pt x="6069" y="15735"/>
                </a:cubicBezTo>
                <a:cubicBezTo>
                  <a:pt x="6110" y="15800"/>
                  <a:pt x="6163" y="15911"/>
                  <a:pt x="6185" y="15983"/>
                </a:cubicBezTo>
                <a:cubicBezTo>
                  <a:pt x="6284" y="16306"/>
                  <a:pt x="6422" y="16505"/>
                  <a:pt x="6682" y="16698"/>
                </a:cubicBezTo>
                <a:cubicBezTo>
                  <a:pt x="6784" y="16775"/>
                  <a:pt x="6805" y="16801"/>
                  <a:pt x="6876" y="16963"/>
                </a:cubicBezTo>
                <a:cubicBezTo>
                  <a:pt x="6965" y="17164"/>
                  <a:pt x="7026" y="17234"/>
                  <a:pt x="7113" y="17234"/>
                </a:cubicBezTo>
                <a:cubicBezTo>
                  <a:pt x="7151" y="17234"/>
                  <a:pt x="7186" y="17252"/>
                  <a:pt x="7212" y="17285"/>
                </a:cubicBezTo>
                <a:cubicBezTo>
                  <a:pt x="7251" y="17335"/>
                  <a:pt x="7264" y="17340"/>
                  <a:pt x="7379" y="17355"/>
                </a:cubicBezTo>
                <a:cubicBezTo>
                  <a:pt x="7409" y="17359"/>
                  <a:pt x="7440" y="17371"/>
                  <a:pt x="7447" y="17383"/>
                </a:cubicBezTo>
                <a:cubicBezTo>
                  <a:pt x="7454" y="17395"/>
                  <a:pt x="7495" y="17412"/>
                  <a:pt x="7540" y="17421"/>
                </a:cubicBezTo>
                <a:cubicBezTo>
                  <a:pt x="7604" y="17433"/>
                  <a:pt x="7650" y="17464"/>
                  <a:pt x="7745" y="17561"/>
                </a:cubicBezTo>
                <a:cubicBezTo>
                  <a:pt x="7813" y="17630"/>
                  <a:pt x="7883" y="17687"/>
                  <a:pt x="7901" y="17687"/>
                </a:cubicBezTo>
                <a:cubicBezTo>
                  <a:pt x="7920" y="17687"/>
                  <a:pt x="7944" y="17699"/>
                  <a:pt x="7956" y="17715"/>
                </a:cubicBezTo>
                <a:cubicBezTo>
                  <a:pt x="7979" y="17746"/>
                  <a:pt x="8111" y="17779"/>
                  <a:pt x="8225" y="17781"/>
                </a:cubicBezTo>
                <a:lnTo>
                  <a:pt x="8292" y="17783"/>
                </a:lnTo>
                <a:lnTo>
                  <a:pt x="8278" y="17701"/>
                </a:lnTo>
                <a:cubicBezTo>
                  <a:pt x="8266" y="17629"/>
                  <a:pt x="8270" y="17618"/>
                  <a:pt x="8318" y="17580"/>
                </a:cubicBezTo>
                <a:lnTo>
                  <a:pt x="8373" y="17535"/>
                </a:lnTo>
                <a:lnTo>
                  <a:pt x="8440" y="17603"/>
                </a:lnTo>
                <a:cubicBezTo>
                  <a:pt x="8508" y="17670"/>
                  <a:pt x="8519" y="17724"/>
                  <a:pt x="8464" y="17713"/>
                </a:cubicBezTo>
                <a:cubicBezTo>
                  <a:pt x="8448" y="17710"/>
                  <a:pt x="8429" y="17721"/>
                  <a:pt x="8423" y="17739"/>
                </a:cubicBezTo>
                <a:cubicBezTo>
                  <a:pt x="8415" y="17763"/>
                  <a:pt x="8427" y="17771"/>
                  <a:pt x="8470" y="17771"/>
                </a:cubicBezTo>
                <a:cubicBezTo>
                  <a:pt x="8505" y="17771"/>
                  <a:pt x="8585" y="17814"/>
                  <a:pt x="8681" y="17881"/>
                </a:cubicBezTo>
                <a:lnTo>
                  <a:pt x="8838" y="17989"/>
                </a:lnTo>
                <a:lnTo>
                  <a:pt x="9022" y="17996"/>
                </a:lnTo>
                <a:cubicBezTo>
                  <a:pt x="9124" y="17999"/>
                  <a:pt x="9212" y="18007"/>
                  <a:pt x="9218" y="18014"/>
                </a:cubicBezTo>
                <a:cubicBezTo>
                  <a:pt x="9224" y="18022"/>
                  <a:pt x="9250" y="18007"/>
                  <a:pt x="9273" y="17982"/>
                </a:cubicBezTo>
                <a:cubicBezTo>
                  <a:pt x="9297" y="17957"/>
                  <a:pt x="9341" y="17934"/>
                  <a:pt x="9372" y="17933"/>
                </a:cubicBezTo>
                <a:cubicBezTo>
                  <a:pt x="9404" y="17931"/>
                  <a:pt x="9435" y="17923"/>
                  <a:pt x="9442" y="17914"/>
                </a:cubicBezTo>
                <a:cubicBezTo>
                  <a:pt x="9469" y="17883"/>
                  <a:pt x="9560" y="17899"/>
                  <a:pt x="9660" y="17951"/>
                </a:cubicBezTo>
                <a:cubicBezTo>
                  <a:pt x="9768" y="18008"/>
                  <a:pt x="9882" y="18022"/>
                  <a:pt x="9918" y="17982"/>
                </a:cubicBezTo>
                <a:cubicBezTo>
                  <a:pt x="9934" y="17963"/>
                  <a:pt x="9946" y="17962"/>
                  <a:pt x="9966" y="17982"/>
                </a:cubicBezTo>
                <a:cubicBezTo>
                  <a:pt x="9986" y="18000"/>
                  <a:pt x="9997" y="18001"/>
                  <a:pt x="10006" y="17984"/>
                </a:cubicBezTo>
                <a:cubicBezTo>
                  <a:pt x="10016" y="17968"/>
                  <a:pt x="10029" y="17969"/>
                  <a:pt x="10051" y="17989"/>
                </a:cubicBezTo>
                <a:cubicBezTo>
                  <a:pt x="10071" y="18007"/>
                  <a:pt x="10077" y="18008"/>
                  <a:pt x="10068" y="17991"/>
                </a:cubicBezTo>
                <a:cubicBezTo>
                  <a:pt x="10050" y="17958"/>
                  <a:pt x="10118" y="17915"/>
                  <a:pt x="10159" y="17933"/>
                </a:cubicBezTo>
                <a:cubicBezTo>
                  <a:pt x="10177" y="17941"/>
                  <a:pt x="10200" y="17931"/>
                  <a:pt x="10216" y="17907"/>
                </a:cubicBezTo>
                <a:cubicBezTo>
                  <a:pt x="10230" y="17885"/>
                  <a:pt x="10243" y="17877"/>
                  <a:pt x="10243" y="17888"/>
                </a:cubicBezTo>
                <a:cubicBezTo>
                  <a:pt x="10244" y="17899"/>
                  <a:pt x="10264" y="17885"/>
                  <a:pt x="10290" y="17858"/>
                </a:cubicBezTo>
                <a:cubicBezTo>
                  <a:pt x="10329" y="17817"/>
                  <a:pt x="10347" y="17811"/>
                  <a:pt x="10417" y="17823"/>
                </a:cubicBezTo>
                <a:cubicBezTo>
                  <a:pt x="10461" y="17830"/>
                  <a:pt x="10535" y="17839"/>
                  <a:pt x="10579" y="17841"/>
                </a:cubicBezTo>
                <a:cubicBezTo>
                  <a:pt x="10627" y="17844"/>
                  <a:pt x="10666" y="17860"/>
                  <a:pt x="10676" y="17879"/>
                </a:cubicBezTo>
                <a:cubicBezTo>
                  <a:pt x="10690" y="17904"/>
                  <a:pt x="10700" y="17905"/>
                  <a:pt x="10719" y="17884"/>
                </a:cubicBezTo>
                <a:cubicBezTo>
                  <a:pt x="10732" y="17869"/>
                  <a:pt x="10779" y="17855"/>
                  <a:pt x="10824" y="17855"/>
                </a:cubicBezTo>
                <a:cubicBezTo>
                  <a:pt x="10870" y="17855"/>
                  <a:pt x="10935" y="17844"/>
                  <a:pt x="10968" y="17827"/>
                </a:cubicBezTo>
                <a:cubicBezTo>
                  <a:pt x="11001" y="17811"/>
                  <a:pt x="11054" y="17786"/>
                  <a:pt x="11089" y="17771"/>
                </a:cubicBezTo>
                <a:cubicBezTo>
                  <a:pt x="11166" y="17738"/>
                  <a:pt x="11202" y="17671"/>
                  <a:pt x="11163" y="17636"/>
                </a:cubicBezTo>
                <a:cubicBezTo>
                  <a:pt x="11095" y="17575"/>
                  <a:pt x="11108" y="17247"/>
                  <a:pt x="11182" y="17152"/>
                </a:cubicBezTo>
                <a:cubicBezTo>
                  <a:pt x="11206" y="17121"/>
                  <a:pt x="11216" y="17120"/>
                  <a:pt x="11268" y="17145"/>
                </a:cubicBezTo>
                <a:cubicBezTo>
                  <a:pt x="11301" y="17160"/>
                  <a:pt x="11329" y="17180"/>
                  <a:pt x="11330" y="17189"/>
                </a:cubicBezTo>
                <a:cubicBezTo>
                  <a:pt x="11330" y="17199"/>
                  <a:pt x="11337" y="17222"/>
                  <a:pt x="11346" y="17238"/>
                </a:cubicBezTo>
                <a:cubicBezTo>
                  <a:pt x="11369" y="17278"/>
                  <a:pt x="11375" y="17409"/>
                  <a:pt x="11355" y="17423"/>
                </a:cubicBezTo>
                <a:cubicBezTo>
                  <a:pt x="11328" y="17442"/>
                  <a:pt x="11337" y="17471"/>
                  <a:pt x="11378" y="17496"/>
                </a:cubicBezTo>
                <a:cubicBezTo>
                  <a:pt x="11409" y="17514"/>
                  <a:pt x="11424" y="17513"/>
                  <a:pt x="11450" y="17486"/>
                </a:cubicBezTo>
                <a:cubicBezTo>
                  <a:pt x="11468" y="17468"/>
                  <a:pt x="11489" y="17459"/>
                  <a:pt x="11497" y="17467"/>
                </a:cubicBezTo>
                <a:cubicBezTo>
                  <a:pt x="11504" y="17476"/>
                  <a:pt x="11517" y="17486"/>
                  <a:pt x="11524" y="17486"/>
                </a:cubicBezTo>
                <a:cubicBezTo>
                  <a:pt x="11531" y="17487"/>
                  <a:pt x="11569" y="17494"/>
                  <a:pt x="11609" y="17503"/>
                </a:cubicBezTo>
                <a:cubicBezTo>
                  <a:pt x="11655" y="17513"/>
                  <a:pt x="11691" y="17511"/>
                  <a:pt x="11708" y="17496"/>
                </a:cubicBezTo>
                <a:cubicBezTo>
                  <a:pt x="11722" y="17482"/>
                  <a:pt x="11742" y="17477"/>
                  <a:pt x="11752" y="17484"/>
                </a:cubicBezTo>
                <a:cubicBezTo>
                  <a:pt x="11762" y="17491"/>
                  <a:pt x="11774" y="17487"/>
                  <a:pt x="11780" y="17477"/>
                </a:cubicBezTo>
                <a:cubicBezTo>
                  <a:pt x="11785" y="17466"/>
                  <a:pt x="11814" y="17453"/>
                  <a:pt x="11843" y="17446"/>
                </a:cubicBezTo>
                <a:cubicBezTo>
                  <a:pt x="11890" y="17436"/>
                  <a:pt x="12076" y="17266"/>
                  <a:pt x="12048" y="17259"/>
                </a:cubicBezTo>
                <a:cubicBezTo>
                  <a:pt x="12042" y="17258"/>
                  <a:pt x="12031" y="17254"/>
                  <a:pt x="12023" y="17252"/>
                </a:cubicBezTo>
                <a:cubicBezTo>
                  <a:pt x="11977" y="17243"/>
                  <a:pt x="11964" y="17212"/>
                  <a:pt x="11972" y="17117"/>
                </a:cubicBezTo>
                <a:cubicBezTo>
                  <a:pt x="11979" y="17038"/>
                  <a:pt x="11970" y="16989"/>
                  <a:pt x="11934" y="16909"/>
                </a:cubicBezTo>
                <a:cubicBezTo>
                  <a:pt x="11908" y="16850"/>
                  <a:pt x="11890" y="16787"/>
                  <a:pt x="11896" y="16762"/>
                </a:cubicBezTo>
                <a:cubicBezTo>
                  <a:pt x="11902" y="16733"/>
                  <a:pt x="11893" y="16703"/>
                  <a:pt x="11869" y="16677"/>
                </a:cubicBezTo>
                <a:cubicBezTo>
                  <a:pt x="11842" y="16650"/>
                  <a:pt x="11834" y="16630"/>
                  <a:pt x="11847" y="16612"/>
                </a:cubicBezTo>
                <a:cubicBezTo>
                  <a:pt x="11870" y="16582"/>
                  <a:pt x="11875" y="16502"/>
                  <a:pt x="11858" y="16441"/>
                </a:cubicBezTo>
                <a:cubicBezTo>
                  <a:pt x="11850" y="16413"/>
                  <a:pt x="11856" y="16388"/>
                  <a:pt x="11877" y="16369"/>
                </a:cubicBezTo>
                <a:cubicBezTo>
                  <a:pt x="11905" y="16343"/>
                  <a:pt x="11913" y="16346"/>
                  <a:pt x="11949" y="16402"/>
                </a:cubicBezTo>
                <a:cubicBezTo>
                  <a:pt x="11971" y="16436"/>
                  <a:pt x="12012" y="16487"/>
                  <a:pt x="12038" y="16516"/>
                </a:cubicBezTo>
                <a:cubicBezTo>
                  <a:pt x="12090" y="16575"/>
                  <a:pt x="12095" y="16586"/>
                  <a:pt x="12183" y="16771"/>
                </a:cubicBezTo>
                <a:cubicBezTo>
                  <a:pt x="12217" y="16841"/>
                  <a:pt x="12245" y="16918"/>
                  <a:pt x="12245" y="16942"/>
                </a:cubicBezTo>
                <a:cubicBezTo>
                  <a:pt x="12245" y="16983"/>
                  <a:pt x="12249" y="16981"/>
                  <a:pt x="12391" y="16925"/>
                </a:cubicBezTo>
                <a:cubicBezTo>
                  <a:pt x="12488" y="16887"/>
                  <a:pt x="12558" y="16844"/>
                  <a:pt x="12602" y="16794"/>
                </a:cubicBezTo>
                <a:cubicBezTo>
                  <a:pt x="12638" y="16753"/>
                  <a:pt x="12684" y="16710"/>
                  <a:pt x="12703" y="16698"/>
                </a:cubicBezTo>
                <a:cubicBezTo>
                  <a:pt x="12723" y="16687"/>
                  <a:pt x="12763" y="16628"/>
                  <a:pt x="12792" y="16568"/>
                </a:cubicBezTo>
                <a:cubicBezTo>
                  <a:pt x="12840" y="16470"/>
                  <a:pt x="12841" y="16456"/>
                  <a:pt x="12815" y="16427"/>
                </a:cubicBezTo>
                <a:cubicBezTo>
                  <a:pt x="12790" y="16398"/>
                  <a:pt x="12791" y="16390"/>
                  <a:pt x="12826" y="16369"/>
                </a:cubicBezTo>
                <a:cubicBezTo>
                  <a:pt x="12858" y="16350"/>
                  <a:pt x="12864" y="16333"/>
                  <a:pt x="12856" y="16278"/>
                </a:cubicBezTo>
                <a:cubicBezTo>
                  <a:pt x="12838" y="16165"/>
                  <a:pt x="12807" y="16092"/>
                  <a:pt x="12767" y="16067"/>
                </a:cubicBezTo>
                <a:cubicBezTo>
                  <a:pt x="12735" y="16048"/>
                  <a:pt x="12731" y="16051"/>
                  <a:pt x="12741" y="16081"/>
                </a:cubicBezTo>
                <a:cubicBezTo>
                  <a:pt x="12756" y="16124"/>
                  <a:pt x="12722" y="16204"/>
                  <a:pt x="12697" y="16187"/>
                </a:cubicBezTo>
                <a:cubicBezTo>
                  <a:pt x="12687" y="16180"/>
                  <a:pt x="12678" y="16148"/>
                  <a:pt x="12678" y="16114"/>
                </a:cubicBezTo>
                <a:cubicBezTo>
                  <a:pt x="12678" y="16080"/>
                  <a:pt x="12670" y="16047"/>
                  <a:pt x="12659" y="16039"/>
                </a:cubicBezTo>
                <a:cubicBezTo>
                  <a:pt x="12648" y="16032"/>
                  <a:pt x="12643" y="16012"/>
                  <a:pt x="12648" y="15997"/>
                </a:cubicBezTo>
                <a:cubicBezTo>
                  <a:pt x="12654" y="15982"/>
                  <a:pt x="12647" y="15959"/>
                  <a:pt x="12636" y="15946"/>
                </a:cubicBezTo>
                <a:cubicBezTo>
                  <a:pt x="12621" y="15929"/>
                  <a:pt x="12628" y="15918"/>
                  <a:pt x="12661" y="15904"/>
                </a:cubicBezTo>
                <a:cubicBezTo>
                  <a:pt x="12700" y="15887"/>
                  <a:pt x="12717" y="15893"/>
                  <a:pt x="12767" y="15953"/>
                </a:cubicBezTo>
                <a:cubicBezTo>
                  <a:pt x="12799" y="15992"/>
                  <a:pt x="12864" y="16039"/>
                  <a:pt x="12913" y="16058"/>
                </a:cubicBezTo>
                <a:cubicBezTo>
                  <a:pt x="12999" y="16091"/>
                  <a:pt x="13005" y="16091"/>
                  <a:pt x="13063" y="16044"/>
                </a:cubicBezTo>
                <a:cubicBezTo>
                  <a:pt x="13137" y="15985"/>
                  <a:pt x="13206" y="15898"/>
                  <a:pt x="13206" y="15864"/>
                </a:cubicBezTo>
                <a:cubicBezTo>
                  <a:pt x="13207" y="15850"/>
                  <a:pt x="13220" y="15831"/>
                  <a:pt x="13234" y="15822"/>
                </a:cubicBezTo>
                <a:cubicBezTo>
                  <a:pt x="13267" y="15800"/>
                  <a:pt x="13335" y="15623"/>
                  <a:pt x="13325" y="15588"/>
                </a:cubicBezTo>
                <a:cubicBezTo>
                  <a:pt x="13320" y="15573"/>
                  <a:pt x="13309" y="15565"/>
                  <a:pt x="13299" y="15572"/>
                </a:cubicBezTo>
                <a:cubicBezTo>
                  <a:pt x="13290" y="15578"/>
                  <a:pt x="13275" y="15578"/>
                  <a:pt x="13266" y="15572"/>
                </a:cubicBezTo>
                <a:cubicBezTo>
                  <a:pt x="13245" y="15557"/>
                  <a:pt x="13315" y="15390"/>
                  <a:pt x="13342" y="15390"/>
                </a:cubicBezTo>
                <a:cubicBezTo>
                  <a:pt x="13354" y="15390"/>
                  <a:pt x="13353" y="15377"/>
                  <a:pt x="13340" y="15350"/>
                </a:cubicBezTo>
                <a:cubicBezTo>
                  <a:pt x="13324" y="15316"/>
                  <a:pt x="13328" y="15303"/>
                  <a:pt x="13359" y="15284"/>
                </a:cubicBezTo>
                <a:cubicBezTo>
                  <a:pt x="13379" y="15272"/>
                  <a:pt x="13402" y="15237"/>
                  <a:pt x="13409" y="15205"/>
                </a:cubicBezTo>
                <a:cubicBezTo>
                  <a:pt x="13416" y="15173"/>
                  <a:pt x="13439" y="15113"/>
                  <a:pt x="13462" y="15072"/>
                </a:cubicBezTo>
                <a:cubicBezTo>
                  <a:pt x="13485" y="15031"/>
                  <a:pt x="13505" y="14987"/>
                  <a:pt x="13507" y="14976"/>
                </a:cubicBezTo>
                <a:cubicBezTo>
                  <a:pt x="13508" y="14964"/>
                  <a:pt x="13518" y="14927"/>
                  <a:pt x="13528" y="14892"/>
                </a:cubicBezTo>
                <a:cubicBezTo>
                  <a:pt x="13538" y="14857"/>
                  <a:pt x="13544" y="14736"/>
                  <a:pt x="13540" y="14625"/>
                </a:cubicBezTo>
                <a:cubicBezTo>
                  <a:pt x="13532" y="14351"/>
                  <a:pt x="13533" y="14364"/>
                  <a:pt x="13490" y="14380"/>
                </a:cubicBezTo>
                <a:cubicBezTo>
                  <a:pt x="13464" y="14389"/>
                  <a:pt x="13449" y="14383"/>
                  <a:pt x="13441" y="14361"/>
                </a:cubicBezTo>
                <a:cubicBezTo>
                  <a:pt x="13425" y="14315"/>
                  <a:pt x="13471" y="14260"/>
                  <a:pt x="13513" y="14272"/>
                </a:cubicBezTo>
                <a:cubicBezTo>
                  <a:pt x="13533" y="14278"/>
                  <a:pt x="13547" y="14269"/>
                  <a:pt x="13547" y="14254"/>
                </a:cubicBezTo>
                <a:cubicBezTo>
                  <a:pt x="13547" y="14239"/>
                  <a:pt x="13560" y="14198"/>
                  <a:pt x="13576" y="14162"/>
                </a:cubicBezTo>
                <a:cubicBezTo>
                  <a:pt x="13592" y="14126"/>
                  <a:pt x="13618" y="14019"/>
                  <a:pt x="13633" y="13922"/>
                </a:cubicBezTo>
                <a:cubicBezTo>
                  <a:pt x="13649" y="13824"/>
                  <a:pt x="13670" y="13717"/>
                  <a:pt x="13682" y="13683"/>
                </a:cubicBezTo>
                <a:cubicBezTo>
                  <a:pt x="13699" y="13637"/>
                  <a:pt x="13699" y="13569"/>
                  <a:pt x="13682" y="13396"/>
                </a:cubicBezTo>
                <a:cubicBezTo>
                  <a:pt x="13670" y="13271"/>
                  <a:pt x="13656" y="13096"/>
                  <a:pt x="13652" y="13005"/>
                </a:cubicBezTo>
                <a:cubicBezTo>
                  <a:pt x="13647" y="12864"/>
                  <a:pt x="13639" y="12834"/>
                  <a:pt x="13602" y="12800"/>
                </a:cubicBezTo>
                <a:cubicBezTo>
                  <a:pt x="13566" y="12767"/>
                  <a:pt x="13558" y="12739"/>
                  <a:pt x="13557" y="12645"/>
                </a:cubicBezTo>
                <a:cubicBezTo>
                  <a:pt x="13557" y="12564"/>
                  <a:pt x="13563" y="12534"/>
                  <a:pt x="13581" y="12538"/>
                </a:cubicBezTo>
                <a:cubicBezTo>
                  <a:pt x="13594" y="12541"/>
                  <a:pt x="13613" y="12516"/>
                  <a:pt x="13623" y="12486"/>
                </a:cubicBezTo>
                <a:cubicBezTo>
                  <a:pt x="13645" y="12420"/>
                  <a:pt x="13680" y="12438"/>
                  <a:pt x="13680" y="12517"/>
                </a:cubicBezTo>
                <a:cubicBezTo>
                  <a:pt x="13680" y="12558"/>
                  <a:pt x="13696" y="12586"/>
                  <a:pt x="13733" y="12610"/>
                </a:cubicBezTo>
                <a:cubicBezTo>
                  <a:pt x="13762" y="12630"/>
                  <a:pt x="13801" y="12664"/>
                  <a:pt x="13821" y="12690"/>
                </a:cubicBezTo>
                <a:cubicBezTo>
                  <a:pt x="13857" y="12734"/>
                  <a:pt x="13856" y="12738"/>
                  <a:pt x="13824" y="12765"/>
                </a:cubicBezTo>
                <a:cubicBezTo>
                  <a:pt x="13801" y="12783"/>
                  <a:pt x="13797" y="12797"/>
                  <a:pt x="13811" y="12807"/>
                </a:cubicBezTo>
                <a:cubicBezTo>
                  <a:pt x="13823" y="12815"/>
                  <a:pt x="13848" y="12807"/>
                  <a:pt x="13866" y="12788"/>
                </a:cubicBezTo>
                <a:cubicBezTo>
                  <a:pt x="13897" y="12757"/>
                  <a:pt x="13907" y="12760"/>
                  <a:pt x="13993" y="12823"/>
                </a:cubicBezTo>
                <a:cubicBezTo>
                  <a:pt x="14044" y="12860"/>
                  <a:pt x="14115" y="12921"/>
                  <a:pt x="14153" y="12956"/>
                </a:cubicBezTo>
                <a:cubicBezTo>
                  <a:pt x="14287" y="13082"/>
                  <a:pt x="14396" y="13163"/>
                  <a:pt x="14439" y="13169"/>
                </a:cubicBezTo>
                <a:cubicBezTo>
                  <a:pt x="14462" y="13173"/>
                  <a:pt x="14515" y="13191"/>
                  <a:pt x="14555" y="13211"/>
                </a:cubicBezTo>
                <a:cubicBezTo>
                  <a:pt x="14595" y="13231"/>
                  <a:pt x="14653" y="13249"/>
                  <a:pt x="14684" y="13253"/>
                </a:cubicBezTo>
                <a:cubicBezTo>
                  <a:pt x="14715" y="13257"/>
                  <a:pt x="14750" y="13272"/>
                  <a:pt x="14762" y="13283"/>
                </a:cubicBezTo>
                <a:cubicBezTo>
                  <a:pt x="14774" y="13295"/>
                  <a:pt x="14814" y="13313"/>
                  <a:pt x="14851" y="13323"/>
                </a:cubicBezTo>
                <a:cubicBezTo>
                  <a:pt x="14908" y="13340"/>
                  <a:pt x="14920" y="13356"/>
                  <a:pt x="14948" y="13447"/>
                </a:cubicBezTo>
                <a:cubicBezTo>
                  <a:pt x="14966" y="13505"/>
                  <a:pt x="14981" y="13596"/>
                  <a:pt x="14982" y="13648"/>
                </a:cubicBezTo>
                <a:cubicBezTo>
                  <a:pt x="14983" y="13713"/>
                  <a:pt x="15001" y="13781"/>
                  <a:pt x="15039" y="13858"/>
                </a:cubicBezTo>
                <a:cubicBezTo>
                  <a:pt x="15070" y="13922"/>
                  <a:pt x="15096" y="13981"/>
                  <a:pt x="15096" y="13989"/>
                </a:cubicBezTo>
                <a:cubicBezTo>
                  <a:pt x="15096" y="13998"/>
                  <a:pt x="15126" y="14055"/>
                  <a:pt x="15164" y="14118"/>
                </a:cubicBezTo>
                <a:cubicBezTo>
                  <a:pt x="15201" y="14181"/>
                  <a:pt x="15241" y="14255"/>
                  <a:pt x="15250" y="14284"/>
                </a:cubicBezTo>
                <a:cubicBezTo>
                  <a:pt x="15260" y="14312"/>
                  <a:pt x="15284" y="14348"/>
                  <a:pt x="15303" y="14363"/>
                </a:cubicBezTo>
                <a:cubicBezTo>
                  <a:pt x="15343" y="14395"/>
                  <a:pt x="15541" y="14812"/>
                  <a:pt x="15595" y="14976"/>
                </a:cubicBezTo>
                <a:cubicBezTo>
                  <a:pt x="15614" y="15034"/>
                  <a:pt x="15643" y="15100"/>
                  <a:pt x="15658" y="15121"/>
                </a:cubicBezTo>
                <a:cubicBezTo>
                  <a:pt x="15674" y="15141"/>
                  <a:pt x="15679" y="15156"/>
                  <a:pt x="15671" y="15156"/>
                </a:cubicBezTo>
                <a:cubicBezTo>
                  <a:pt x="15663" y="15156"/>
                  <a:pt x="15691" y="15199"/>
                  <a:pt x="15734" y="15252"/>
                </a:cubicBezTo>
                <a:cubicBezTo>
                  <a:pt x="15777" y="15304"/>
                  <a:pt x="15812" y="15355"/>
                  <a:pt x="15812" y="15364"/>
                </a:cubicBezTo>
                <a:cubicBezTo>
                  <a:pt x="15812" y="15373"/>
                  <a:pt x="15832" y="15390"/>
                  <a:pt x="15855" y="15401"/>
                </a:cubicBezTo>
                <a:cubicBezTo>
                  <a:pt x="15939" y="15444"/>
                  <a:pt x="16026" y="15742"/>
                  <a:pt x="15982" y="15836"/>
                </a:cubicBezTo>
                <a:cubicBezTo>
                  <a:pt x="15909" y="15990"/>
                  <a:pt x="15852" y="16218"/>
                  <a:pt x="15832" y="16437"/>
                </a:cubicBezTo>
                <a:cubicBezTo>
                  <a:pt x="15819" y="16569"/>
                  <a:pt x="15797" y="16708"/>
                  <a:pt x="15783" y="16748"/>
                </a:cubicBezTo>
                <a:cubicBezTo>
                  <a:pt x="15768" y="16787"/>
                  <a:pt x="15755" y="16873"/>
                  <a:pt x="15755" y="16937"/>
                </a:cubicBezTo>
                <a:cubicBezTo>
                  <a:pt x="15755" y="17008"/>
                  <a:pt x="15743" y="17075"/>
                  <a:pt x="15724" y="17112"/>
                </a:cubicBezTo>
                <a:cubicBezTo>
                  <a:pt x="15698" y="17162"/>
                  <a:pt x="15697" y="17188"/>
                  <a:pt x="15713" y="17255"/>
                </a:cubicBezTo>
                <a:cubicBezTo>
                  <a:pt x="15755" y="17423"/>
                  <a:pt x="15716" y="17643"/>
                  <a:pt x="15650" y="17615"/>
                </a:cubicBezTo>
                <a:cubicBezTo>
                  <a:pt x="15636" y="17609"/>
                  <a:pt x="15588" y="17617"/>
                  <a:pt x="15544" y="17633"/>
                </a:cubicBezTo>
                <a:cubicBezTo>
                  <a:pt x="15356" y="17701"/>
                  <a:pt x="15322" y="17708"/>
                  <a:pt x="15280" y="17697"/>
                </a:cubicBezTo>
                <a:cubicBezTo>
                  <a:pt x="15255" y="17690"/>
                  <a:pt x="15212" y="17699"/>
                  <a:pt x="15181" y="17718"/>
                </a:cubicBezTo>
                <a:cubicBezTo>
                  <a:pt x="15118" y="17754"/>
                  <a:pt x="14972" y="17762"/>
                  <a:pt x="14954" y="17729"/>
                </a:cubicBezTo>
                <a:cubicBezTo>
                  <a:pt x="14933" y="17690"/>
                  <a:pt x="14912" y="17707"/>
                  <a:pt x="14883" y="17792"/>
                </a:cubicBezTo>
                <a:cubicBezTo>
                  <a:pt x="14851" y="17883"/>
                  <a:pt x="14810" y="17901"/>
                  <a:pt x="14735" y="17855"/>
                </a:cubicBezTo>
                <a:cubicBezTo>
                  <a:pt x="14698" y="17833"/>
                  <a:pt x="14696" y="17837"/>
                  <a:pt x="14705" y="17937"/>
                </a:cubicBezTo>
                <a:cubicBezTo>
                  <a:pt x="14723" y="18139"/>
                  <a:pt x="14782" y="18201"/>
                  <a:pt x="14927" y="18169"/>
                </a:cubicBezTo>
                <a:cubicBezTo>
                  <a:pt x="15012" y="18150"/>
                  <a:pt x="15027" y="18154"/>
                  <a:pt x="15073" y="18194"/>
                </a:cubicBezTo>
                <a:cubicBezTo>
                  <a:pt x="15101" y="18219"/>
                  <a:pt x="15157" y="18263"/>
                  <a:pt x="15200" y="18293"/>
                </a:cubicBezTo>
                <a:cubicBezTo>
                  <a:pt x="15273" y="18344"/>
                  <a:pt x="15285" y="18343"/>
                  <a:pt x="15428" y="18323"/>
                </a:cubicBezTo>
                <a:cubicBezTo>
                  <a:pt x="15510" y="18311"/>
                  <a:pt x="15624" y="18287"/>
                  <a:pt x="15681" y="18269"/>
                </a:cubicBezTo>
                <a:cubicBezTo>
                  <a:pt x="15739" y="18251"/>
                  <a:pt x="15811" y="18232"/>
                  <a:pt x="15842" y="18227"/>
                </a:cubicBezTo>
                <a:cubicBezTo>
                  <a:pt x="15927" y="18213"/>
                  <a:pt x="15966" y="18197"/>
                  <a:pt x="16045" y="18141"/>
                </a:cubicBezTo>
                <a:cubicBezTo>
                  <a:pt x="16084" y="18113"/>
                  <a:pt x="16123" y="18093"/>
                  <a:pt x="16132" y="18099"/>
                </a:cubicBezTo>
                <a:cubicBezTo>
                  <a:pt x="16147" y="18109"/>
                  <a:pt x="16202" y="18032"/>
                  <a:pt x="16309" y="17846"/>
                </a:cubicBezTo>
                <a:cubicBezTo>
                  <a:pt x="16386" y="17712"/>
                  <a:pt x="16429" y="17608"/>
                  <a:pt x="16444" y="17526"/>
                </a:cubicBezTo>
                <a:cubicBezTo>
                  <a:pt x="16451" y="17491"/>
                  <a:pt x="16466" y="17420"/>
                  <a:pt x="16476" y="17367"/>
                </a:cubicBezTo>
                <a:cubicBezTo>
                  <a:pt x="16502" y="17238"/>
                  <a:pt x="16507" y="17178"/>
                  <a:pt x="16521" y="16942"/>
                </a:cubicBezTo>
                <a:cubicBezTo>
                  <a:pt x="16527" y="16830"/>
                  <a:pt x="16539" y="16712"/>
                  <a:pt x="16546" y="16677"/>
                </a:cubicBezTo>
                <a:cubicBezTo>
                  <a:pt x="16559" y="16613"/>
                  <a:pt x="16556" y="15981"/>
                  <a:pt x="16542" y="15785"/>
                </a:cubicBezTo>
                <a:cubicBezTo>
                  <a:pt x="16529" y="15617"/>
                  <a:pt x="16509" y="15493"/>
                  <a:pt x="16478" y="15390"/>
                </a:cubicBezTo>
                <a:cubicBezTo>
                  <a:pt x="16463" y="15337"/>
                  <a:pt x="16447" y="15232"/>
                  <a:pt x="16442" y="15156"/>
                </a:cubicBezTo>
                <a:cubicBezTo>
                  <a:pt x="16433" y="15002"/>
                  <a:pt x="16408" y="14909"/>
                  <a:pt x="16311" y="14653"/>
                </a:cubicBezTo>
                <a:cubicBezTo>
                  <a:pt x="16222" y="14417"/>
                  <a:pt x="15919" y="13821"/>
                  <a:pt x="15819" y="13683"/>
                </a:cubicBezTo>
                <a:cubicBezTo>
                  <a:pt x="15795" y="13650"/>
                  <a:pt x="15774" y="13613"/>
                  <a:pt x="15774" y="13601"/>
                </a:cubicBezTo>
                <a:cubicBezTo>
                  <a:pt x="15774" y="13581"/>
                  <a:pt x="15746" y="13534"/>
                  <a:pt x="15601" y="13316"/>
                </a:cubicBezTo>
                <a:cubicBezTo>
                  <a:pt x="15562" y="13257"/>
                  <a:pt x="15529" y="13203"/>
                  <a:pt x="15529" y="13197"/>
                </a:cubicBezTo>
                <a:cubicBezTo>
                  <a:pt x="15529" y="13181"/>
                  <a:pt x="15404" y="13026"/>
                  <a:pt x="15235" y="12832"/>
                </a:cubicBezTo>
                <a:cubicBezTo>
                  <a:pt x="15140" y="12722"/>
                  <a:pt x="15073" y="12627"/>
                  <a:pt x="15058" y="12578"/>
                </a:cubicBezTo>
                <a:cubicBezTo>
                  <a:pt x="15036" y="12504"/>
                  <a:pt x="14880" y="12309"/>
                  <a:pt x="14842" y="12309"/>
                </a:cubicBezTo>
                <a:cubicBezTo>
                  <a:pt x="14833" y="12309"/>
                  <a:pt x="14794" y="12277"/>
                  <a:pt x="14756" y="12239"/>
                </a:cubicBezTo>
                <a:cubicBezTo>
                  <a:pt x="14544" y="12030"/>
                  <a:pt x="14478" y="11992"/>
                  <a:pt x="14001" y="11785"/>
                </a:cubicBezTo>
                <a:cubicBezTo>
                  <a:pt x="13896" y="11740"/>
                  <a:pt x="13697" y="11640"/>
                  <a:pt x="13604" y="11587"/>
                </a:cubicBezTo>
                <a:cubicBezTo>
                  <a:pt x="13575" y="11570"/>
                  <a:pt x="13554" y="11469"/>
                  <a:pt x="13500" y="11117"/>
                </a:cubicBezTo>
                <a:cubicBezTo>
                  <a:pt x="13427" y="10633"/>
                  <a:pt x="13261" y="9867"/>
                  <a:pt x="13206" y="9756"/>
                </a:cubicBezTo>
                <a:cubicBezTo>
                  <a:pt x="13192" y="9727"/>
                  <a:pt x="13182" y="9695"/>
                  <a:pt x="13185" y="9684"/>
                </a:cubicBezTo>
                <a:cubicBezTo>
                  <a:pt x="13188" y="9673"/>
                  <a:pt x="13178" y="9627"/>
                  <a:pt x="13160" y="9583"/>
                </a:cubicBezTo>
                <a:cubicBezTo>
                  <a:pt x="13142" y="9540"/>
                  <a:pt x="13131" y="9492"/>
                  <a:pt x="13137" y="9476"/>
                </a:cubicBezTo>
                <a:cubicBezTo>
                  <a:pt x="13149" y="9439"/>
                  <a:pt x="13433" y="9410"/>
                  <a:pt x="13500" y="9438"/>
                </a:cubicBezTo>
                <a:cubicBezTo>
                  <a:pt x="13526" y="9449"/>
                  <a:pt x="13586" y="9464"/>
                  <a:pt x="13635" y="9471"/>
                </a:cubicBezTo>
                <a:cubicBezTo>
                  <a:pt x="13685" y="9478"/>
                  <a:pt x="13781" y="9501"/>
                  <a:pt x="13849" y="9525"/>
                </a:cubicBezTo>
                <a:cubicBezTo>
                  <a:pt x="14002" y="9578"/>
                  <a:pt x="14092" y="9588"/>
                  <a:pt x="14426" y="9593"/>
                </a:cubicBezTo>
                <a:cubicBezTo>
                  <a:pt x="14721" y="9597"/>
                  <a:pt x="14764" y="9589"/>
                  <a:pt x="14847" y="9511"/>
                </a:cubicBezTo>
                <a:cubicBezTo>
                  <a:pt x="14899" y="9461"/>
                  <a:pt x="14911" y="9459"/>
                  <a:pt x="14986" y="9481"/>
                </a:cubicBezTo>
                <a:cubicBezTo>
                  <a:pt x="15031" y="9493"/>
                  <a:pt x="15084" y="9513"/>
                  <a:pt x="15104" y="9523"/>
                </a:cubicBezTo>
                <a:cubicBezTo>
                  <a:pt x="15275" y="9604"/>
                  <a:pt x="15532" y="9642"/>
                  <a:pt x="16011" y="9661"/>
                </a:cubicBezTo>
                <a:cubicBezTo>
                  <a:pt x="16185" y="9667"/>
                  <a:pt x="16429" y="9686"/>
                  <a:pt x="16550" y="9700"/>
                </a:cubicBezTo>
                <a:cubicBezTo>
                  <a:pt x="16605" y="9707"/>
                  <a:pt x="16786" y="9668"/>
                  <a:pt x="16812" y="9644"/>
                </a:cubicBezTo>
                <a:cubicBezTo>
                  <a:pt x="16843" y="9616"/>
                  <a:pt x="16837" y="9616"/>
                  <a:pt x="17165" y="9597"/>
                </a:cubicBezTo>
                <a:cubicBezTo>
                  <a:pt x="17310" y="9589"/>
                  <a:pt x="17419" y="9591"/>
                  <a:pt x="17425" y="9602"/>
                </a:cubicBezTo>
                <a:cubicBezTo>
                  <a:pt x="17431" y="9613"/>
                  <a:pt x="17482" y="9619"/>
                  <a:pt x="17539" y="9616"/>
                </a:cubicBezTo>
                <a:cubicBezTo>
                  <a:pt x="17597" y="9613"/>
                  <a:pt x="17648" y="9618"/>
                  <a:pt x="17653" y="9628"/>
                </a:cubicBezTo>
                <a:cubicBezTo>
                  <a:pt x="17659" y="9637"/>
                  <a:pt x="17707" y="9643"/>
                  <a:pt x="17761" y="9639"/>
                </a:cubicBezTo>
                <a:cubicBezTo>
                  <a:pt x="17918" y="9629"/>
                  <a:pt x="18084" y="9609"/>
                  <a:pt x="18093" y="9600"/>
                </a:cubicBezTo>
                <a:cubicBezTo>
                  <a:pt x="18097" y="9595"/>
                  <a:pt x="18128" y="9601"/>
                  <a:pt x="18161" y="9611"/>
                </a:cubicBezTo>
                <a:cubicBezTo>
                  <a:pt x="18224" y="9632"/>
                  <a:pt x="18411" y="9602"/>
                  <a:pt x="18488" y="9560"/>
                </a:cubicBezTo>
                <a:cubicBezTo>
                  <a:pt x="18512" y="9547"/>
                  <a:pt x="18537" y="9543"/>
                  <a:pt x="18543" y="9551"/>
                </a:cubicBezTo>
                <a:cubicBezTo>
                  <a:pt x="18550" y="9558"/>
                  <a:pt x="18586" y="9537"/>
                  <a:pt x="18624" y="9504"/>
                </a:cubicBezTo>
                <a:cubicBezTo>
                  <a:pt x="18661" y="9471"/>
                  <a:pt x="18722" y="9436"/>
                  <a:pt x="18759" y="9427"/>
                </a:cubicBezTo>
                <a:cubicBezTo>
                  <a:pt x="18835" y="9408"/>
                  <a:pt x="19183" y="9220"/>
                  <a:pt x="19230" y="9172"/>
                </a:cubicBezTo>
                <a:cubicBezTo>
                  <a:pt x="19273" y="9129"/>
                  <a:pt x="19333" y="8902"/>
                  <a:pt x="19319" y="8838"/>
                </a:cubicBezTo>
                <a:cubicBezTo>
                  <a:pt x="19286" y="8689"/>
                  <a:pt x="19024" y="8715"/>
                  <a:pt x="18797" y="8887"/>
                </a:cubicBezTo>
                <a:cubicBezTo>
                  <a:pt x="18752" y="8921"/>
                  <a:pt x="18619" y="8979"/>
                  <a:pt x="18600" y="8973"/>
                </a:cubicBezTo>
                <a:cubicBezTo>
                  <a:pt x="18591" y="8971"/>
                  <a:pt x="18513" y="8955"/>
                  <a:pt x="18429" y="8936"/>
                </a:cubicBezTo>
                <a:cubicBezTo>
                  <a:pt x="18231" y="8892"/>
                  <a:pt x="17641" y="8892"/>
                  <a:pt x="17436" y="8936"/>
                </a:cubicBezTo>
                <a:cubicBezTo>
                  <a:pt x="17358" y="8953"/>
                  <a:pt x="17218" y="8983"/>
                  <a:pt x="17123" y="9004"/>
                </a:cubicBezTo>
                <a:cubicBezTo>
                  <a:pt x="16951" y="9041"/>
                  <a:pt x="16949" y="9041"/>
                  <a:pt x="16899" y="8997"/>
                </a:cubicBezTo>
                <a:cubicBezTo>
                  <a:pt x="16834" y="8939"/>
                  <a:pt x="16668" y="8897"/>
                  <a:pt x="16425" y="8875"/>
                </a:cubicBezTo>
                <a:cubicBezTo>
                  <a:pt x="16353" y="8869"/>
                  <a:pt x="16233" y="8852"/>
                  <a:pt x="16157" y="8840"/>
                </a:cubicBezTo>
                <a:cubicBezTo>
                  <a:pt x="16081" y="8828"/>
                  <a:pt x="15988" y="8821"/>
                  <a:pt x="15950" y="8824"/>
                </a:cubicBezTo>
                <a:cubicBezTo>
                  <a:pt x="15911" y="8826"/>
                  <a:pt x="15866" y="8822"/>
                  <a:pt x="15851" y="8814"/>
                </a:cubicBezTo>
                <a:cubicBezTo>
                  <a:pt x="15806" y="8793"/>
                  <a:pt x="15255" y="8786"/>
                  <a:pt x="15069" y="8805"/>
                </a:cubicBezTo>
                <a:cubicBezTo>
                  <a:pt x="14917" y="8820"/>
                  <a:pt x="14894" y="8816"/>
                  <a:pt x="14838" y="8777"/>
                </a:cubicBezTo>
                <a:cubicBezTo>
                  <a:pt x="14796" y="8748"/>
                  <a:pt x="14747" y="8735"/>
                  <a:pt x="14686" y="8737"/>
                </a:cubicBezTo>
                <a:cubicBezTo>
                  <a:pt x="14553" y="8741"/>
                  <a:pt x="14510" y="8740"/>
                  <a:pt x="14422" y="8726"/>
                </a:cubicBezTo>
                <a:cubicBezTo>
                  <a:pt x="14378" y="8718"/>
                  <a:pt x="14316" y="8720"/>
                  <a:pt x="14284" y="8733"/>
                </a:cubicBezTo>
                <a:cubicBezTo>
                  <a:pt x="14239" y="8750"/>
                  <a:pt x="14225" y="8749"/>
                  <a:pt x="14213" y="8723"/>
                </a:cubicBezTo>
                <a:cubicBezTo>
                  <a:pt x="14200" y="8698"/>
                  <a:pt x="14154" y="8693"/>
                  <a:pt x="13984" y="8693"/>
                </a:cubicBezTo>
                <a:cubicBezTo>
                  <a:pt x="13678" y="8693"/>
                  <a:pt x="13476" y="8722"/>
                  <a:pt x="13373" y="8782"/>
                </a:cubicBezTo>
                <a:cubicBezTo>
                  <a:pt x="13323" y="8811"/>
                  <a:pt x="13299" y="8805"/>
                  <a:pt x="13247" y="8749"/>
                </a:cubicBezTo>
                <a:cubicBezTo>
                  <a:pt x="13208" y="8708"/>
                  <a:pt x="13170" y="8694"/>
                  <a:pt x="13065" y="8683"/>
                </a:cubicBezTo>
                <a:cubicBezTo>
                  <a:pt x="12863" y="8664"/>
                  <a:pt x="12852" y="8658"/>
                  <a:pt x="12813" y="8571"/>
                </a:cubicBezTo>
                <a:cubicBezTo>
                  <a:pt x="12794" y="8528"/>
                  <a:pt x="12749" y="8426"/>
                  <a:pt x="12712" y="8345"/>
                </a:cubicBezTo>
                <a:cubicBezTo>
                  <a:pt x="12591" y="8076"/>
                  <a:pt x="12581" y="8036"/>
                  <a:pt x="12613" y="7982"/>
                </a:cubicBezTo>
                <a:cubicBezTo>
                  <a:pt x="12636" y="7941"/>
                  <a:pt x="12650" y="7935"/>
                  <a:pt x="12729" y="7945"/>
                </a:cubicBezTo>
                <a:cubicBezTo>
                  <a:pt x="12779" y="7951"/>
                  <a:pt x="12829" y="7965"/>
                  <a:pt x="12841" y="7975"/>
                </a:cubicBezTo>
                <a:cubicBezTo>
                  <a:pt x="12853" y="7986"/>
                  <a:pt x="12897" y="7999"/>
                  <a:pt x="12938" y="8003"/>
                </a:cubicBezTo>
                <a:cubicBezTo>
                  <a:pt x="13023" y="8013"/>
                  <a:pt x="13141" y="8062"/>
                  <a:pt x="13160" y="8097"/>
                </a:cubicBezTo>
                <a:cubicBezTo>
                  <a:pt x="13167" y="8110"/>
                  <a:pt x="13187" y="8120"/>
                  <a:pt x="13204" y="8120"/>
                </a:cubicBezTo>
                <a:cubicBezTo>
                  <a:pt x="13222" y="8120"/>
                  <a:pt x="13261" y="8135"/>
                  <a:pt x="13291" y="8153"/>
                </a:cubicBezTo>
                <a:cubicBezTo>
                  <a:pt x="13321" y="8170"/>
                  <a:pt x="13371" y="8183"/>
                  <a:pt x="13405" y="8183"/>
                </a:cubicBezTo>
                <a:cubicBezTo>
                  <a:pt x="13439" y="8183"/>
                  <a:pt x="13534" y="8200"/>
                  <a:pt x="13614" y="8218"/>
                </a:cubicBezTo>
                <a:cubicBezTo>
                  <a:pt x="13753" y="8251"/>
                  <a:pt x="13807" y="8250"/>
                  <a:pt x="14003" y="8214"/>
                </a:cubicBezTo>
                <a:cubicBezTo>
                  <a:pt x="14049" y="8205"/>
                  <a:pt x="14118" y="8218"/>
                  <a:pt x="14202" y="8246"/>
                </a:cubicBezTo>
                <a:cubicBezTo>
                  <a:pt x="14425" y="8323"/>
                  <a:pt x="14720" y="8349"/>
                  <a:pt x="15398" y="8356"/>
                </a:cubicBezTo>
                <a:cubicBezTo>
                  <a:pt x="15572" y="8358"/>
                  <a:pt x="15741" y="8324"/>
                  <a:pt x="15808" y="8277"/>
                </a:cubicBezTo>
                <a:cubicBezTo>
                  <a:pt x="15831" y="8260"/>
                  <a:pt x="15902" y="8242"/>
                  <a:pt x="15965" y="8235"/>
                </a:cubicBezTo>
                <a:cubicBezTo>
                  <a:pt x="16027" y="8227"/>
                  <a:pt x="16084" y="8212"/>
                  <a:pt x="16089" y="8202"/>
                </a:cubicBezTo>
                <a:cubicBezTo>
                  <a:pt x="16095" y="8192"/>
                  <a:pt x="16126" y="8184"/>
                  <a:pt x="16159" y="8183"/>
                </a:cubicBezTo>
                <a:cubicBezTo>
                  <a:pt x="16192" y="8182"/>
                  <a:pt x="16236" y="8174"/>
                  <a:pt x="16256" y="8165"/>
                </a:cubicBezTo>
                <a:cubicBezTo>
                  <a:pt x="16277" y="8156"/>
                  <a:pt x="16320" y="8154"/>
                  <a:pt x="16351" y="8162"/>
                </a:cubicBezTo>
                <a:cubicBezTo>
                  <a:pt x="16383" y="8170"/>
                  <a:pt x="16430" y="8168"/>
                  <a:pt x="16455" y="8158"/>
                </a:cubicBezTo>
                <a:cubicBezTo>
                  <a:pt x="16481" y="8147"/>
                  <a:pt x="16524" y="8134"/>
                  <a:pt x="16550" y="8130"/>
                </a:cubicBezTo>
                <a:cubicBezTo>
                  <a:pt x="16633" y="8114"/>
                  <a:pt x="16841" y="8051"/>
                  <a:pt x="16861" y="8036"/>
                </a:cubicBezTo>
                <a:cubicBezTo>
                  <a:pt x="16871" y="8028"/>
                  <a:pt x="16944" y="7999"/>
                  <a:pt x="17021" y="7973"/>
                </a:cubicBezTo>
                <a:cubicBezTo>
                  <a:pt x="17256" y="7894"/>
                  <a:pt x="17390" y="7823"/>
                  <a:pt x="17457" y="7746"/>
                </a:cubicBezTo>
                <a:cubicBezTo>
                  <a:pt x="17492" y="7706"/>
                  <a:pt x="17533" y="7674"/>
                  <a:pt x="17550" y="7674"/>
                </a:cubicBezTo>
                <a:cubicBezTo>
                  <a:pt x="17620" y="7674"/>
                  <a:pt x="17756" y="7436"/>
                  <a:pt x="17757" y="7311"/>
                </a:cubicBezTo>
                <a:cubicBezTo>
                  <a:pt x="17757" y="7281"/>
                  <a:pt x="17773" y="7238"/>
                  <a:pt x="17793" y="7218"/>
                </a:cubicBezTo>
                <a:cubicBezTo>
                  <a:pt x="17848" y="7162"/>
                  <a:pt x="17807" y="7100"/>
                  <a:pt x="17664" y="7019"/>
                </a:cubicBezTo>
                <a:cubicBezTo>
                  <a:pt x="17576" y="6969"/>
                  <a:pt x="17516" y="6951"/>
                  <a:pt x="17453" y="6951"/>
                </a:cubicBezTo>
                <a:cubicBezTo>
                  <a:pt x="17343" y="6952"/>
                  <a:pt x="17242" y="7020"/>
                  <a:pt x="17218" y="7110"/>
                </a:cubicBezTo>
                <a:cubicBezTo>
                  <a:pt x="17207" y="7153"/>
                  <a:pt x="17188" y="7175"/>
                  <a:pt x="17163" y="7176"/>
                </a:cubicBezTo>
                <a:cubicBezTo>
                  <a:pt x="17142" y="7176"/>
                  <a:pt x="17127" y="7187"/>
                  <a:pt x="17129" y="7202"/>
                </a:cubicBezTo>
                <a:cubicBezTo>
                  <a:pt x="17134" y="7226"/>
                  <a:pt x="17049" y="7282"/>
                  <a:pt x="17017" y="7274"/>
                </a:cubicBezTo>
                <a:cubicBezTo>
                  <a:pt x="17009" y="7272"/>
                  <a:pt x="16968" y="7294"/>
                  <a:pt x="16926" y="7323"/>
                </a:cubicBezTo>
                <a:cubicBezTo>
                  <a:pt x="16846" y="7380"/>
                  <a:pt x="16792" y="7394"/>
                  <a:pt x="16728" y="7370"/>
                </a:cubicBezTo>
                <a:cubicBezTo>
                  <a:pt x="16702" y="7360"/>
                  <a:pt x="16677" y="7365"/>
                  <a:pt x="16662" y="7386"/>
                </a:cubicBezTo>
                <a:cubicBezTo>
                  <a:pt x="16649" y="7404"/>
                  <a:pt x="16633" y="7413"/>
                  <a:pt x="16624" y="7407"/>
                </a:cubicBezTo>
                <a:cubicBezTo>
                  <a:pt x="16615" y="7401"/>
                  <a:pt x="16578" y="7411"/>
                  <a:pt x="16542" y="7428"/>
                </a:cubicBezTo>
                <a:cubicBezTo>
                  <a:pt x="16506" y="7445"/>
                  <a:pt x="16461" y="7452"/>
                  <a:pt x="16442" y="7447"/>
                </a:cubicBezTo>
                <a:cubicBezTo>
                  <a:pt x="16407" y="7437"/>
                  <a:pt x="16169" y="7557"/>
                  <a:pt x="16077" y="7632"/>
                </a:cubicBezTo>
                <a:cubicBezTo>
                  <a:pt x="16020" y="7677"/>
                  <a:pt x="15836" y="7693"/>
                  <a:pt x="15802" y="7655"/>
                </a:cubicBezTo>
                <a:cubicBezTo>
                  <a:pt x="15772" y="7622"/>
                  <a:pt x="15511" y="7547"/>
                  <a:pt x="15500" y="7569"/>
                </a:cubicBezTo>
                <a:cubicBezTo>
                  <a:pt x="15494" y="7579"/>
                  <a:pt x="15472" y="7590"/>
                  <a:pt x="15451" y="7590"/>
                </a:cubicBezTo>
                <a:cubicBezTo>
                  <a:pt x="15430" y="7590"/>
                  <a:pt x="15387" y="7607"/>
                  <a:pt x="15356" y="7627"/>
                </a:cubicBezTo>
                <a:cubicBezTo>
                  <a:pt x="15304" y="7662"/>
                  <a:pt x="15299" y="7662"/>
                  <a:pt x="15278" y="7629"/>
                </a:cubicBezTo>
                <a:cubicBezTo>
                  <a:pt x="15265" y="7610"/>
                  <a:pt x="15225" y="7591"/>
                  <a:pt x="15189" y="7590"/>
                </a:cubicBezTo>
                <a:cubicBezTo>
                  <a:pt x="15103" y="7585"/>
                  <a:pt x="14831" y="7584"/>
                  <a:pt x="14783" y="7587"/>
                </a:cubicBezTo>
                <a:cubicBezTo>
                  <a:pt x="14762" y="7589"/>
                  <a:pt x="14714" y="7583"/>
                  <a:pt x="14675" y="7576"/>
                </a:cubicBezTo>
                <a:cubicBezTo>
                  <a:pt x="14633" y="7568"/>
                  <a:pt x="14593" y="7573"/>
                  <a:pt x="14578" y="7587"/>
                </a:cubicBezTo>
                <a:cubicBezTo>
                  <a:pt x="14523" y="7639"/>
                  <a:pt x="14072" y="7570"/>
                  <a:pt x="14031" y="7503"/>
                </a:cubicBezTo>
                <a:cubicBezTo>
                  <a:pt x="13997" y="7449"/>
                  <a:pt x="13876" y="7416"/>
                  <a:pt x="13819" y="7445"/>
                </a:cubicBezTo>
                <a:cubicBezTo>
                  <a:pt x="13786" y="7462"/>
                  <a:pt x="13761" y="7461"/>
                  <a:pt x="13731" y="7445"/>
                </a:cubicBezTo>
                <a:cubicBezTo>
                  <a:pt x="13587" y="7367"/>
                  <a:pt x="13016" y="7290"/>
                  <a:pt x="12887" y="7330"/>
                </a:cubicBezTo>
                <a:cubicBezTo>
                  <a:pt x="12791" y="7360"/>
                  <a:pt x="12602" y="7347"/>
                  <a:pt x="12577" y="7309"/>
                </a:cubicBezTo>
                <a:cubicBezTo>
                  <a:pt x="12540" y="7253"/>
                  <a:pt x="12482" y="7233"/>
                  <a:pt x="12348" y="7232"/>
                </a:cubicBezTo>
                <a:cubicBezTo>
                  <a:pt x="12222" y="7231"/>
                  <a:pt x="12215" y="7228"/>
                  <a:pt x="12160" y="7157"/>
                </a:cubicBezTo>
                <a:cubicBezTo>
                  <a:pt x="12129" y="7117"/>
                  <a:pt x="12083" y="7052"/>
                  <a:pt x="12059" y="7012"/>
                </a:cubicBezTo>
                <a:cubicBezTo>
                  <a:pt x="12035" y="6973"/>
                  <a:pt x="11952" y="6844"/>
                  <a:pt x="11875" y="6727"/>
                </a:cubicBezTo>
                <a:lnTo>
                  <a:pt x="11735" y="6514"/>
                </a:lnTo>
                <a:lnTo>
                  <a:pt x="11782" y="6472"/>
                </a:lnTo>
                <a:cubicBezTo>
                  <a:pt x="11811" y="6445"/>
                  <a:pt x="11852" y="6430"/>
                  <a:pt x="11888" y="6433"/>
                </a:cubicBezTo>
                <a:cubicBezTo>
                  <a:pt x="11920" y="6435"/>
                  <a:pt x="11973" y="6428"/>
                  <a:pt x="12006" y="6416"/>
                </a:cubicBezTo>
                <a:cubicBezTo>
                  <a:pt x="12136" y="6369"/>
                  <a:pt x="12176" y="6337"/>
                  <a:pt x="12196" y="6267"/>
                </a:cubicBezTo>
                <a:cubicBezTo>
                  <a:pt x="12207" y="6228"/>
                  <a:pt x="12229" y="6195"/>
                  <a:pt x="12245" y="6194"/>
                </a:cubicBezTo>
                <a:cubicBezTo>
                  <a:pt x="12260" y="6193"/>
                  <a:pt x="12287" y="6185"/>
                  <a:pt x="12306" y="6175"/>
                </a:cubicBezTo>
                <a:cubicBezTo>
                  <a:pt x="12326" y="6166"/>
                  <a:pt x="12358" y="6170"/>
                  <a:pt x="12382" y="6185"/>
                </a:cubicBezTo>
                <a:cubicBezTo>
                  <a:pt x="12406" y="6199"/>
                  <a:pt x="12539" y="6212"/>
                  <a:pt x="12689" y="6218"/>
                </a:cubicBezTo>
                <a:cubicBezTo>
                  <a:pt x="12834" y="6223"/>
                  <a:pt x="12982" y="6233"/>
                  <a:pt x="13018" y="6239"/>
                </a:cubicBezTo>
                <a:cubicBezTo>
                  <a:pt x="13055" y="6244"/>
                  <a:pt x="13139" y="6253"/>
                  <a:pt x="13206" y="6260"/>
                </a:cubicBezTo>
                <a:cubicBezTo>
                  <a:pt x="13274" y="6266"/>
                  <a:pt x="13374" y="6278"/>
                  <a:pt x="13428" y="6285"/>
                </a:cubicBezTo>
                <a:cubicBezTo>
                  <a:pt x="13482" y="6292"/>
                  <a:pt x="13543" y="6290"/>
                  <a:pt x="13562" y="6281"/>
                </a:cubicBezTo>
                <a:cubicBezTo>
                  <a:pt x="13613" y="6256"/>
                  <a:pt x="13646" y="6252"/>
                  <a:pt x="13667" y="6267"/>
                </a:cubicBezTo>
                <a:cubicBezTo>
                  <a:pt x="13707" y="6294"/>
                  <a:pt x="13831" y="6274"/>
                  <a:pt x="13908" y="6229"/>
                </a:cubicBezTo>
                <a:cubicBezTo>
                  <a:pt x="13979" y="6188"/>
                  <a:pt x="14026" y="6181"/>
                  <a:pt x="14293" y="6173"/>
                </a:cubicBezTo>
                <a:cubicBezTo>
                  <a:pt x="14460" y="6168"/>
                  <a:pt x="14662" y="6154"/>
                  <a:pt x="14743" y="6140"/>
                </a:cubicBezTo>
                <a:cubicBezTo>
                  <a:pt x="14824" y="6127"/>
                  <a:pt x="14921" y="6124"/>
                  <a:pt x="14961" y="6131"/>
                </a:cubicBezTo>
                <a:cubicBezTo>
                  <a:pt x="15000" y="6138"/>
                  <a:pt x="15040" y="6137"/>
                  <a:pt x="15047" y="6129"/>
                </a:cubicBezTo>
                <a:cubicBezTo>
                  <a:pt x="15055" y="6120"/>
                  <a:pt x="15141" y="6112"/>
                  <a:pt x="15242" y="6110"/>
                </a:cubicBezTo>
                <a:cubicBezTo>
                  <a:pt x="15397" y="6107"/>
                  <a:pt x="15611" y="6089"/>
                  <a:pt x="15717" y="6068"/>
                </a:cubicBezTo>
                <a:cubicBezTo>
                  <a:pt x="15782" y="6055"/>
                  <a:pt x="15916" y="5990"/>
                  <a:pt x="15971" y="5944"/>
                </a:cubicBezTo>
                <a:cubicBezTo>
                  <a:pt x="16071" y="5861"/>
                  <a:pt x="16521" y="5613"/>
                  <a:pt x="16573" y="5612"/>
                </a:cubicBezTo>
                <a:cubicBezTo>
                  <a:pt x="16586" y="5612"/>
                  <a:pt x="16634" y="5586"/>
                  <a:pt x="16681" y="5556"/>
                </a:cubicBezTo>
                <a:cubicBezTo>
                  <a:pt x="16728" y="5526"/>
                  <a:pt x="16836" y="5461"/>
                  <a:pt x="16920" y="5411"/>
                </a:cubicBezTo>
                <a:cubicBezTo>
                  <a:pt x="17004" y="5361"/>
                  <a:pt x="17088" y="5309"/>
                  <a:pt x="17108" y="5297"/>
                </a:cubicBezTo>
                <a:cubicBezTo>
                  <a:pt x="17128" y="5285"/>
                  <a:pt x="17211" y="5238"/>
                  <a:pt x="17294" y="5194"/>
                </a:cubicBezTo>
                <a:cubicBezTo>
                  <a:pt x="17487" y="5091"/>
                  <a:pt x="17598" y="5001"/>
                  <a:pt x="17664" y="4883"/>
                </a:cubicBezTo>
                <a:cubicBezTo>
                  <a:pt x="17693" y="4831"/>
                  <a:pt x="17725" y="4783"/>
                  <a:pt x="17736" y="4775"/>
                </a:cubicBezTo>
                <a:cubicBezTo>
                  <a:pt x="17747" y="4768"/>
                  <a:pt x="17787" y="4686"/>
                  <a:pt x="17825" y="4595"/>
                </a:cubicBezTo>
                <a:cubicBezTo>
                  <a:pt x="17862" y="4505"/>
                  <a:pt x="17905" y="4407"/>
                  <a:pt x="17920" y="4376"/>
                </a:cubicBezTo>
                <a:cubicBezTo>
                  <a:pt x="17934" y="4345"/>
                  <a:pt x="17947" y="4294"/>
                  <a:pt x="17947" y="4263"/>
                </a:cubicBezTo>
                <a:cubicBezTo>
                  <a:pt x="17947" y="4233"/>
                  <a:pt x="17960" y="4178"/>
                  <a:pt x="17977" y="4142"/>
                </a:cubicBezTo>
                <a:cubicBezTo>
                  <a:pt x="17993" y="4106"/>
                  <a:pt x="18009" y="4020"/>
                  <a:pt x="18013" y="3953"/>
                </a:cubicBezTo>
                <a:lnTo>
                  <a:pt x="18021" y="3831"/>
                </a:lnTo>
                <a:lnTo>
                  <a:pt x="17947" y="3798"/>
                </a:lnTo>
                <a:cubicBezTo>
                  <a:pt x="17865" y="3761"/>
                  <a:pt x="17650" y="3755"/>
                  <a:pt x="17544" y="3787"/>
                </a:cubicBezTo>
                <a:cubicBezTo>
                  <a:pt x="17450" y="3815"/>
                  <a:pt x="17404" y="3868"/>
                  <a:pt x="17402" y="3953"/>
                </a:cubicBezTo>
                <a:cubicBezTo>
                  <a:pt x="17401" y="3990"/>
                  <a:pt x="17391" y="4034"/>
                  <a:pt x="17379" y="4051"/>
                </a:cubicBezTo>
                <a:cubicBezTo>
                  <a:pt x="17366" y="4067"/>
                  <a:pt x="17360" y="4101"/>
                  <a:pt x="17366" y="4126"/>
                </a:cubicBezTo>
                <a:cubicBezTo>
                  <a:pt x="17382" y="4194"/>
                  <a:pt x="17346" y="4402"/>
                  <a:pt x="17311" y="4446"/>
                </a:cubicBezTo>
                <a:cubicBezTo>
                  <a:pt x="17294" y="4467"/>
                  <a:pt x="17233" y="4515"/>
                  <a:pt x="17176" y="4551"/>
                </a:cubicBezTo>
                <a:cubicBezTo>
                  <a:pt x="17118" y="4587"/>
                  <a:pt x="16999" y="4672"/>
                  <a:pt x="16912" y="4738"/>
                </a:cubicBezTo>
                <a:cubicBezTo>
                  <a:pt x="16824" y="4804"/>
                  <a:pt x="16735" y="4872"/>
                  <a:pt x="16711" y="4890"/>
                </a:cubicBezTo>
                <a:cubicBezTo>
                  <a:pt x="16615" y="4961"/>
                  <a:pt x="16403" y="5137"/>
                  <a:pt x="16328" y="5208"/>
                </a:cubicBezTo>
                <a:cubicBezTo>
                  <a:pt x="16169" y="5359"/>
                  <a:pt x="16122" y="5393"/>
                  <a:pt x="16058" y="5416"/>
                </a:cubicBezTo>
                <a:cubicBezTo>
                  <a:pt x="15976" y="5445"/>
                  <a:pt x="15772" y="5456"/>
                  <a:pt x="15739" y="5432"/>
                </a:cubicBezTo>
                <a:cubicBezTo>
                  <a:pt x="15703" y="5407"/>
                  <a:pt x="15528" y="5416"/>
                  <a:pt x="15392" y="5451"/>
                </a:cubicBezTo>
                <a:cubicBezTo>
                  <a:pt x="15328" y="5467"/>
                  <a:pt x="15114" y="5507"/>
                  <a:pt x="14916" y="5537"/>
                </a:cubicBezTo>
                <a:cubicBezTo>
                  <a:pt x="14719" y="5568"/>
                  <a:pt x="14461" y="5611"/>
                  <a:pt x="14344" y="5635"/>
                </a:cubicBezTo>
                <a:cubicBezTo>
                  <a:pt x="14107" y="5684"/>
                  <a:pt x="13960" y="5676"/>
                  <a:pt x="13895" y="5612"/>
                </a:cubicBezTo>
                <a:cubicBezTo>
                  <a:pt x="13840" y="5557"/>
                  <a:pt x="13763" y="5543"/>
                  <a:pt x="13735" y="5582"/>
                </a:cubicBezTo>
                <a:cubicBezTo>
                  <a:pt x="13714" y="5609"/>
                  <a:pt x="13708" y="5610"/>
                  <a:pt x="13682" y="5584"/>
                </a:cubicBezTo>
                <a:cubicBezTo>
                  <a:pt x="13665" y="5568"/>
                  <a:pt x="13626" y="5555"/>
                  <a:pt x="13595" y="5558"/>
                </a:cubicBezTo>
                <a:cubicBezTo>
                  <a:pt x="13564" y="5562"/>
                  <a:pt x="13411" y="5572"/>
                  <a:pt x="13255" y="5579"/>
                </a:cubicBezTo>
                <a:cubicBezTo>
                  <a:pt x="13099" y="5586"/>
                  <a:pt x="12859" y="5602"/>
                  <a:pt x="12722" y="5614"/>
                </a:cubicBezTo>
                <a:cubicBezTo>
                  <a:pt x="12586" y="5627"/>
                  <a:pt x="12466" y="5631"/>
                  <a:pt x="12456" y="5624"/>
                </a:cubicBezTo>
                <a:cubicBezTo>
                  <a:pt x="12446" y="5617"/>
                  <a:pt x="12379" y="5620"/>
                  <a:pt x="12310" y="5631"/>
                </a:cubicBezTo>
                <a:cubicBezTo>
                  <a:pt x="12193" y="5650"/>
                  <a:pt x="12181" y="5648"/>
                  <a:pt x="12116" y="5598"/>
                </a:cubicBezTo>
                <a:cubicBezTo>
                  <a:pt x="12064" y="5559"/>
                  <a:pt x="12032" y="5549"/>
                  <a:pt x="11991" y="5558"/>
                </a:cubicBezTo>
                <a:cubicBezTo>
                  <a:pt x="11961" y="5565"/>
                  <a:pt x="11888" y="5575"/>
                  <a:pt x="11831" y="5582"/>
                </a:cubicBezTo>
                <a:cubicBezTo>
                  <a:pt x="11710" y="5596"/>
                  <a:pt x="11442" y="5699"/>
                  <a:pt x="11323" y="5776"/>
                </a:cubicBezTo>
                <a:cubicBezTo>
                  <a:pt x="11279" y="5805"/>
                  <a:pt x="11195" y="5847"/>
                  <a:pt x="11137" y="5869"/>
                </a:cubicBezTo>
                <a:lnTo>
                  <a:pt x="11032" y="5909"/>
                </a:lnTo>
                <a:lnTo>
                  <a:pt x="10898" y="5834"/>
                </a:lnTo>
                <a:cubicBezTo>
                  <a:pt x="10825" y="5793"/>
                  <a:pt x="10753" y="5762"/>
                  <a:pt x="10740" y="5762"/>
                </a:cubicBezTo>
                <a:cubicBezTo>
                  <a:pt x="10727" y="5762"/>
                  <a:pt x="10684" y="5740"/>
                  <a:pt x="10645" y="5715"/>
                </a:cubicBezTo>
                <a:cubicBezTo>
                  <a:pt x="10540" y="5649"/>
                  <a:pt x="10286" y="5505"/>
                  <a:pt x="10273" y="5505"/>
                </a:cubicBezTo>
                <a:cubicBezTo>
                  <a:pt x="10267" y="5505"/>
                  <a:pt x="10262" y="5534"/>
                  <a:pt x="10262" y="5568"/>
                </a:cubicBezTo>
                <a:cubicBezTo>
                  <a:pt x="10262" y="5629"/>
                  <a:pt x="10218" y="5693"/>
                  <a:pt x="10199" y="5659"/>
                </a:cubicBezTo>
                <a:cubicBezTo>
                  <a:pt x="10193" y="5649"/>
                  <a:pt x="10183" y="5589"/>
                  <a:pt x="10176" y="5526"/>
                </a:cubicBezTo>
                <a:cubicBezTo>
                  <a:pt x="10160" y="5387"/>
                  <a:pt x="10108" y="5207"/>
                  <a:pt x="10053" y="5103"/>
                </a:cubicBezTo>
                <a:cubicBezTo>
                  <a:pt x="10031" y="5061"/>
                  <a:pt x="10004" y="4966"/>
                  <a:pt x="9994" y="4890"/>
                </a:cubicBezTo>
                <a:cubicBezTo>
                  <a:pt x="9975" y="4752"/>
                  <a:pt x="9974" y="4703"/>
                  <a:pt x="9981" y="4399"/>
                </a:cubicBezTo>
                <a:cubicBezTo>
                  <a:pt x="9984" y="4280"/>
                  <a:pt x="9977" y="4223"/>
                  <a:pt x="9954" y="4184"/>
                </a:cubicBezTo>
                <a:cubicBezTo>
                  <a:pt x="9937" y="4155"/>
                  <a:pt x="9927" y="4125"/>
                  <a:pt x="9933" y="4119"/>
                </a:cubicBezTo>
                <a:cubicBezTo>
                  <a:pt x="9938" y="4112"/>
                  <a:pt x="9930" y="4062"/>
                  <a:pt x="9913" y="4006"/>
                </a:cubicBezTo>
                <a:cubicBezTo>
                  <a:pt x="9894" y="3941"/>
                  <a:pt x="9885" y="3847"/>
                  <a:pt x="9888" y="3742"/>
                </a:cubicBezTo>
                <a:cubicBezTo>
                  <a:pt x="9893" y="3563"/>
                  <a:pt x="9872" y="3342"/>
                  <a:pt x="9848" y="3307"/>
                </a:cubicBezTo>
                <a:cubicBezTo>
                  <a:pt x="9839" y="3295"/>
                  <a:pt x="9828" y="3256"/>
                  <a:pt x="9823" y="3221"/>
                </a:cubicBezTo>
                <a:cubicBezTo>
                  <a:pt x="9797" y="3047"/>
                  <a:pt x="9688" y="2698"/>
                  <a:pt x="9654" y="2681"/>
                </a:cubicBezTo>
                <a:cubicBezTo>
                  <a:pt x="9645" y="2677"/>
                  <a:pt x="9612" y="2649"/>
                  <a:pt x="9580" y="2618"/>
                </a:cubicBezTo>
                <a:cubicBezTo>
                  <a:pt x="9530" y="2571"/>
                  <a:pt x="9500" y="2562"/>
                  <a:pt x="9396" y="2559"/>
                </a:cubicBezTo>
                <a:close/>
                <a:moveTo>
                  <a:pt x="18097" y="3901"/>
                </a:moveTo>
                <a:cubicBezTo>
                  <a:pt x="18087" y="3894"/>
                  <a:pt x="18078" y="3902"/>
                  <a:pt x="18078" y="3920"/>
                </a:cubicBezTo>
                <a:cubicBezTo>
                  <a:pt x="18078" y="3957"/>
                  <a:pt x="18090" y="3963"/>
                  <a:pt x="18106" y="3934"/>
                </a:cubicBezTo>
                <a:cubicBezTo>
                  <a:pt x="18112" y="3923"/>
                  <a:pt x="18108" y="3908"/>
                  <a:pt x="18097" y="3901"/>
                </a:cubicBezTo>
                <a:close/>
                <a:moveTo>
                  <a:pt x="18230" y="3910"/>
                </a:moveTo>
                <a:cubicBezTo>
                  <a:pt x="18220" y="3910"/>
                  <a:pt x="18211" y="3920"/>
                  <a:pt x="18211" y="3932"/>
                </a:cubicBezTo>
                <a:cubicBezTo>
                  <a:pt x="18211" y="3943"/>
                  <a:pt x="18220" y="3955"/>
                  <a:pt x="18230" y="3955"/>
                </a:cubicBezTo>
                <a:cubicBezTo>
                  <a:pt x="18241" y="3955"/>
                  <a:pt x="18247" y="3943"/>
                  <a:pt x="18247" y="3932"/>
                </a:cubicBezTo>
                <a:cubicBezTo>
                  <a:pt x="18247" y="3920"/>
                  <a:pt x="18241" y="3910"/>
                  <a:pt x="18230" y="3910"/>
                </a:cubicBezTo>
                <a:close/>
                <a:moveTo>
                  <a:pt x="21545" y="7950"/>
                </a:moveTo>
                <a:cubicBezTo>
                  <a:pt x="21519" y="7950"/>
                  <a:pt x="21492" y="7959"/>
                  <a:pt x="21485" y="7971"/>
                </a:cubicBezTo>
                <a:cubicBezTo>
                  <a:pt x="21479" y="7983"/>
                  <a:pt x="21498" y="7994"/>
                  <a:pt x="21532" y="7994"/>
                </a:cubicBezTo>
                <a:cubicBezTo>
                  <a:pt x="21564" y="7994"/>
                  <a:pt x="21591" y="7982"/>
                  <a:pt x="21591" y="7971"/>
                </a:cubicBezTo>
                <a:cubicBezTo>
                  <a:pt x="21591" y="7959"/>
                  <a:pt x="21570" y="7950"/>
                  <a:pt x="21545" y="7950"/>
                </a:cubicBezTo>
                <a:close/>
                <a:moveTo>
                  <a:pt x="21435" y="7994"/>
                </a:moveTo>
                <a:cubicBezTo>
                  <a:pt x="21421" y="7994"/>
                  <a:pt x="21400" y="8001"/>
                  <a:pt x="21382" y="8015"/>
                </a:cubicBezTo>
                <a:cubicBezTo>
                  <a:pt x="21359" y="8032"/>
                  <a:pt x="21361" y="8036"/>
                  <a:pt x="21394" y="8036"/>
                </a:cubicBezTo>
                <a:cubicBezTo>
                  <a:pt x="21417" y="8036"/>
                  <a:pt x="21443" y="8027"/>
                  <a:pt x="21449" y="8015"/>
                </a:cubicBezTo>
                <a:cubicBezTo>
                  <a:pt x="21457" y="8001"/>
                  <a:pt x="21448" y="7994"/>
                  <a:pt x="21435" y="7994"/>
                </a:cubicBezTo>
                <a:close/>
                <a:moveTo>
                  <a:pt x="19731" y="8401"/>
                </a:moveTo>
                <a:lnTo>
                  <a:pt x="19678" y="8412"/>
                </a:lnTo>
                <a:cubicBezTo>
                  <a:pt x="19650" y="8419"/>
                  <a:pt x="19623" y="8432"/>
                  <a:pt x="19617" y="8443"/>
                </a:cubicBezTo>
                <a:cubicBezTo>
                  <a:pt x="19611" y="8453"/>
                  <a:pt x="19589" y="8461"/>
                  <a:pt x="19570" y="8461"/>
                </a:cubicBezTo>
                <a:cubicBezTo>
                  <a:pt x="19551" y="8461"/>
                  <a:pt x="19532" y="8478"/>
                  <a:pt x="19526" y="8499"/>
                </a:cubicBezTo>
                <a:cubicBezTo>
                  <a:pt x="19520" y="8519"/>
                  <a:pt x="19497" y="8566"/>
                  <a:pt x="19477" y="8602"/>
                </a:cubicBezTo>
                <a:lnTo>
                  <a:pt x="19441" y="8667"/>
                </a:lnTo>
                <a:lnTo>
                  <a:pt x="19524" y="8623"/>
                </a:lnTo>
                <a:cubicBezTo>
                  <a:pt x="19569" y="8598"/>
                  <a:pt x="19612" y="8557"/>
                  <a:pt x="19619" y="8534"/>
                </a:cubicBezTo>
                <a:cubicBezTo>
                  <a:pt x="19626" y="8510"/>
                  <a:pt x="19653" y="8473"/>
                  <a:pt x="19680" y="8447"/>
                </a:cubicBezTo>
                <a:lnTo>
                  <a:pt x="19731" y="8401"/>
                </a:lnTo>
                <a:close/>
                <a:moveTo>
                  <a:pt x="19735" y="8494"/>
                </a:moveTo>
                <a:cubicBezTo>
                  <a:pt x="19730" y="8492"/>
                  <a:pt x="19719" y="8501"/>
                  <a:pt x="19706" y="8525"/>
                </a:cubicBezTo>
                <a:cubicBezTo>
                  <a:pt x="19691" y="8551"/>
                  <a:pt x="19691" y="8567"/>
                  <a:pt x="19704" y="8567"/>
                </a:cubicBezTo>
                <a:cubicBezTo>
                  <a:pt x="19714" y="8567"/>
                  <a:pt x="19727" y="8552"/>
                  <a:pt x="19733" y="8534"/>
                </a:cubicBezTo>
                <a:cubicBezTo>
                  <a:pt x="19742" y="8509"/>
                  <a:pt x="19741" y="8496"/>
                  <a:pt x="19735" y="8494"/>
                </a:cubicBezTo>
                <a:close/>
                <a:moveTo>
                  <a:pt x="4642" y="11276"/>
                </a:moveTo>
                <a:cubicBezTo>
                  <a:pt x="4640" y="11278"/>
                  <a:pt x="4638" y="11284"/>
                  <a:pt x="4638" y="11297"/>
                </a:cubicBezTo>
                <a:cubicBezTo>
                  <a:pt x="4637" y="11319"/>
                  <a:pt x="4640" y="11332"/>
                  <a:pt x="4646" y="11325"/>
                </a:cubicBezTo>
                <a:cubicBezTo>
                  <a:pt x="4653" y="11318"/>
                  <a:pt x="4654" y="11298"/>
                  <a:pt x="4649" y="11283"/>
                </a:cubicBezTo>
                <a:cubicBezTo>
                  <a:pt x="4646" y="11274"/>
                  <a:pt x="4644" y="11273"/>
                  <a:pt x="4642" y="11276"/>
                </a:cubicBezTo>
                <a:close/>
                <a:moveTo>
                  <a:pt x="5249" y="12968"/>
                </a:moveTo>
                <a:cubicBezTo>
                  <a:pt x="5232" y="12968"/>
                  <a:pt x="5223" y="12977"/>
                  <a:pt x="5230" y="12989"/>
                </a:cubicBezTo>
                <a:cubicBezTo>
                  <a:pt x="5236" y="13001"/>
                  <a:pt x="5245" y="13010"/>
                  <a:pt x="5249" y="13010"/>
                </a:cubicBezTo>
                <a:cubicBezTo>
                  <a:pt x="5253" y="13010"/>
                  <a:pt x="5261" y="13001"/>
                  <a:pt x="5268" y="12989"/>
                </a:cubicBezTo>
                <a:cubicBezTo>
                  <a:pt x="5274" y="12977"/>
                  <a:pt x="5266" y="12968"/>
                  <a:pt x="5249" y="12968"/>
                </a:cubicBezTo>
                <a:close/>
                <a:moveTo>
                  <a:pt x="4915" y="13227"/>
                </a:moveTo>
                <a:cubicBezTo>
                  <a:pt x="4857" y="13215"/>
                  <a:pt x="4855" y="13287"/>
                  <a:pt x="4911" y="13412"/>
                </a:cubicBezTo>
                <a:lnTo>
                  <a:pt x="4963" y="13531"/>
                </a:lnTo>
                <a:lnTo>
                  <a:pt x="4980" y="13466"/>
                </a:lnTo>
                <a:cubicBezTo>
                  <a:pt x="5002" y="13384"/>
                  <a:pt x="4962" y="13238"/>
                  <a:pt x="4915" y="13227"/>
                </a:cubicBezTo>
                <a:close/>
                <a:moveTo>
                  <a:pt x="4644" y="13531"/>
                </a:moveTo>
                <a:cubicBezTo>
                  <a:pt x="4643" y="13536"/>
                  <a:pt x="4646" y="13552"/>
                  <a:pt x="4653" y="13578"/>
                </a:cubicBezTo>
                <a:cubicBezTo>
                  <a:pt x="4661" y="13612"/>
                  <a:pt x="4681" y="13661"/>
                  <a:pt x="4695" y="13686"/>
                </a:cubicBezTo>
                <a:cubicBezTo>
                  <a:pt x="4709" y="13711"/>
                  <a:pt x="4722" y="13728"/>
                  <a:pt x="4725" y="13725"/>
                </a:cubicBezTo>
                <a:cubicBezTo>
                  <a:pt x="4737" y="13711"/>
                  <a:pt x="4690" y="13566"/>
                  <a:pt x="4665" y="13543"/>
                </a:cubicBezTo>
                <a:cubicBezTo>
                  <a:pt x="4654" y="13532"/>
                  <a:pt x="4646" y="13526"/>
                  <a:pt x="4644" y="13531"/>
                </a:cubicBezTo>
                <a:close/>
                <a:moveTo>
                  <a:pt x="3575" y="14366"/>
                </a:moveTo>
                <a:cubicBezTo>
                  <a:pt x="3572" y="14364"/>
                  <a:pt x="3566" y="14380"/>
                  <a:pt x="3560" y="14410"/>
                </a:cubicBezTo>
                <a:cubicBezTo>
                  <a:pt x="3552" y="14450"/>
                  <a:pt x="3548" y="14495"/>
                  <a:pt x="3554" y="14511"/>
                </a:cubicBezTo>
                <a:cubicBezTo>
                  <a:pt x="3573" y="14568"/>
                  <a:pt x="3601" y="14539"/>
                  <a:pt x="3590" y="14473"/>
                </a:cubicBezTo>
                <a:cubicBezTo>
                  <a:pt x="3583" y="14437"/>
                  <a:pt x="3578" y="14392"/>
                  <a:pt x="3577" y="14373"/>
                </a:cubicBezTo>
                <a:cubicBezTo>
                  <a:pt x="3577" y="14368"/>
                  <a:pt x="3576" y="14366"/>
                  <a:pt x="3575" y="14366"/>
                </a:cubicBezTo>
                <a:close/>
                <a:moveTo>
                  <a:pt x="3457" y="14473"/>
                </a:moveTo>
                <a:cubicBezTo>
                  <a:pt x="3453" y="14471"/>
                  <a:pt x="3450" y="14489"/>
                  <a:pt x="3450" y="14520"/>
                </a:cubicBezTo>
                <a:cubicBezTo>
                  <a:pt x="3450" y="14561"/>
                  <a:pt x="3454" y="14576"/>
                  <a:pt x="3459" y="14555"/>
                </a:cubicBezTo>
                <a:cubicBezTo>
                  <a:pt x="3463" y="14535"/>
                  <a:pt x="3463" y="14503"/>
                  <a:pt x="3459" y="14483"/>
                </a:cubicBezTo>
                <a:cubicBezTo>
                  <a:pt x="3457" y="14477"/>
                  <a:pt x="3458" y="14474"/>
                  <a:pt x="3457" y="14473"/>
                </a:cubicBezTo>
                <a:close/>
                <a:moveTo>
                  <a:pt x="15722" y="16327"/>
                </a:moveTo>
                <a:cubicBezTo>
                  <a:pt x="15711" y="16327"/>
                  <a:pt x="15696" y="16336"/>
                  <a:pt x="15690" y="16348"/>
                </a:cubicBezTo>
                <a:cubicBezTo>
                  <a:pt x="15683" y="16360"/>
                  <a:pt x="15686" y="16369"/>
                  <a:pt x="15696" y="16369"/>
                </a:cubicBezTo>
                <a:cubicBezTo>
                  <a:pt x="15707" y="16369"/>
                  <a:pt x="15722" y="16360"/>
                  <a:pt x="15728" y="16348"/>
                </a:cubicBezTo>
                <a:cubicBezTo>
                  <a:pt x="15734" y="16336"/>
                  <a:pt x="15732" y="16327"/>
                  <a:pt x="15722" y="16327"/>
                </a:cubicBezTo>
                <a:close/>
                <a:moveTo>
                  <a:pt x="15722" y="16561"/>
                </a:moveTo>
                <a:cubicBezTo>
                  <a:pt x="15711" y="16561"/>
                  <a:pt x="15696" y="16570"/>
                  <a:pt x="15690" y="16582"/>
                </a:cubicBezTo>
                <a:cubicBezTo>
                  <a:pt x="15683" y="16593"/>
                  <a:pt x="15686" y="16603"/>
                  <a:pt x="15696" y="16603"/>
                </a:cubicBezTo>
                <a:cubicBezTo>
                  <a:pt x="15707" y="16603"/>
                  <a:pt x="15722" y="16593"/>
                  <a:pt x="15728" y="16582"/>
                </a:cubicBezTo>
                <a:cubicBezTo>
                  <a:pt x="15734" y="16570"/>
                  <a:pt x="15732" y="16561"/>
                  <a:pt x="15722" y="16561"/>
                </a:cubicBezTo>
                <a:close/>
                <a:moveTo>
                  <a:pt x="1884" y="16822"/>
                </a:moveTo>
                <a:cubicBezTo>
                  <a:pt x="1882" y="16825"/>
                  <a:pt x="1882" y="16833"/>
                  <a:pt x="1882" y="16846"/>
                </a:cubicBezTo>
                <a:cubicBezTo>
                  <a:pt x="1881" y="16868"/>
                  <a:pt x="1884" y="16881"/>
                  <a:pt x="1890" y="16874"/>
                </a:cubicBezTo>
                <a:cubicBezTo>
                  <a:pt x="1897" y="16867"/>
                  <a:pt x="1898" y="16847"/>
                  <a:pt x="1892" y="16832"/>
                </a:cubicBezTo>
                <a:cubicBezTo>
                  <a:pt x="1889" y="16823"/>
                  <a:pt x="1886" y="16820"/>
                  <a:pt x="1884" y="16822"/>
                </a:cubicBezTo>
                <a:close/>
                <a:moveTo>
                  <a:pt x="12156" y="16913"/>
                </a:moveTo>
                <a:cubicBezTo>
                  <a:pt x="12129" y="16925"/>
                  <a:pt x="12122" y="16969"/>
                  <a:pt x="12143" y="16993"/>
                </a:cubicBezTo>
                <a:cubicBezTo>
                  <a:pt x="12162" y="17014"/>
                  <a:pt x="12163" y="17012"/>
                  <a:pt x="12173" y="16956"/>
                </a:cubicBezTo>
                <a:cubicBezTo>
                  <a:pt x="12179" y="16919"/>
                  <a:pt x="12174" y="16906"/>
                  <a:pt x="12156" y="16913"/>
                </a:cubicBezTo>
                <a:close/>
                <a:moveTo>
                  <a:pt x="15588" y="17304"/>
                </a:moveTo>
                <a:cubicBezTo>
                  <a:pt x="15578" y="17304"/>
                  <a:pt x="15565" y="17313"/>
                  <a:pt x="15559" y="17325"/>
                </a:cubicBezTo>
                <a:cubicBezTo>
                  <a:pt x="15552" y="17337"/>
                  <a:pt x="15555" y="17346"/>
                  <a:pt x="15565" y="17346"/>
                </a:cubicBezTo>
                <a:cubicBezTo>
                  <a:pt x="15576" y="17346"/>
                  <a:pt x="15588" y="17337"/>
                  <a:pt x="15595" y="17325"/>
                </a:cubicBezTo>
                <a:cubicBezTo>
                  <a:pt x="15601" y="17313"/>
                  <a:pt x="15599" y="17304"/>
                  <a:pt x="15588" y="17304"/>
                </a:cubicBezTo>
                <a:close/>
                <a:moveTo>
                  <a:pt x="7149" y="17306"/>
                </a:moveTo>
                <a:cubicBezTo>
                  <a:pt x="7144" y="17305"/>
                  <a:pt x="7138" y="17307"/>
                  <a:pt x="7134" y="17311"/>
                </a:cubicBezTo>
                <a:cubicBezTo>
                  <a:pt x="7129" y="17317"/>
                  <a:pt x="7129" y="17333"/>
                  <a:pt x="7136" y="17346"/>
                </a:cubicBezTo>
                <a:cubicBezTo>
                  <a:pt x="7152" y="17374"/>
                  <a:pt x="7185" y="17375"/>
                  <a:pt x="7185" y="17348"/>
                </a:cubicBezTo>
                <a:cubicBezTo>
                  <a:pt x="7185" y="17329"/>
                  <a:pt x="7165" y="17308"/>
                  <a:pt x="7149" y="17306"/>
                </a:cubicBezTo>
                <a:close/>
                <a:moveTo>
                  <a:pt x="11759" y="17524"/>
                </a:moveTo>
                <a:cubicBezTo>
                  <a:pt x="11755" y="17525"/>
                  <a:pt x="11754" y="17529"/>
                  <a:pt x="11754" y="17535"/>
                </a:cubicBezTo>
                <a:cubicBezTo>
                  <a:pt x="11754" y="17548"/>
                  <a:pt x="11763" y="17559"/>
                  <a:pt x="11773" y="17559"/>
                </a:cubicBezTo>
                <a:cubicBezTo>
                  <a:pt x="11784" y="17559"/>
                  <a:pt x="11790" y="17554"/>
                  <a:pt x="11790" y="17549"/>
                </a:cubicBezTo>
                <a:cubicBezTo>
                  <a:pt x="11790" y="17544"/>
                  <a:pt x="11784" y="17533"/>
                  <a:pt x="11773" y="17526"/>
                </a:cubicBezTo>
                <a:cubicBezTo>
                  <a:pt x="11768" y="17522"/>
                  <a:pt x="11762" y="17522"/>
                  <a:pt x="11759" y="17524"/>
                </a:cubicBezTo>
                <a:close/>
                <a:moveTo>
                  <a:pt x="10767" y="17949"/>
                </a:moveTo>
                <a:cubicBezTo>
                  <a:pt x="10754" y="17955"/>
                  <a:pt x="10765" y="17958"/>
                  <a:pt x="10791" y="17958"/>
                </a:cubicBezTo>
                <a:cubicBezTo>
                  <a:pt x="10817" y="17958"/>
                  <a:pt x="10827" y="17955"/>
                  <a:pt x="10814" y="17949"/>
                </a:cubicBezTo>
                <a:cubicBezTo>
                  <a:pt x="10801" y="17943"/>
                  <a:pt x="10780" y="17943"/>
                  <a:pt x="10767" y="17949"/>
                </a:cubicBezTo>
                <a:close/>
                <a:moveTo>
                  <a:pt x="14705" y="18204"/>
                </a:moveTo>
                <a:cubicBezTo>
                  <a:pt x="14703" y="18206"/>
                  <a:pt x="14701" y="18215"/>
                  <a:pt x="14701" y="18227"/>
                </a:cubicBezTo>
                <a:cubicBezTo>
                  <a:pt x="14700" y="18250"/>
                  <a:pt x="14703" y="18262"/>
                  <a:pt x="14709" y="18255"/>
                </a:cubicBezTo>
                <a:cubicBezTo>
                  <a:pt x="14715" y="18248"/>
                  <a:pt x="14717" y="18228"/>
                  <a:pt x="14711" y="18213"/>
                </a:cubicBezTo>
                <a:cubicBezTo>
                  <a:pt x="14708" y="18205"/>
                  <a:pt x="14707" y="18202"/>
                  <a:pt x="14705" y="18204"/>
                </a:cubicBezTo>
                <a:close/>
                <a:moveTo>
                  <a:pt x="14828" y="18409"/>
                </a:moveTo>
                <a:cubicBezTo>
                  <a:pt x="14817" y="18409"/>
                  <a:pt x="14828" y="18428"/>
                  <a:pt x="14853" y="18452"/>
                </a:cubicBezTo>
                <a:cubicBezTo>
                  <a:pt x="14892" y="18490"/>
                  <a:pt x="14894" y="18499"/>
                  <a:pt x="14868" y="18519"/>
                </a:cubicBezTo>
                <a:cubicBezTo>
                  <a:pt x="14842" y="18540"/>
                  <a:pt x="14844" y="18550"/>
                  <a:pt x="14887" y="18599"/>
                </a:cubicBezTo>
                <a:cubicBezTo>
                  <a:pt x="14933" y="18652"/>
                  <a:pt x="14936" y="18652"/>
                  <a:pt x="14967" y="18617"/>
                </a:cubicBezTo>
                <a:cubicBezTo>
                  <a:pt x="14998" y="18583"/>
                  <a:pt x="14995" y="18577"/>
                  <a:pt x="14923" y="18496"/>
                </a:cubicBezTo>
                <a:cubicBezTo>
                  <a:pt x="14881" y="18449"/>
                  <a:pt x="14838" y="18409"/>
                  <a:pt x="14828" y="18409"/>
                </a:cubicBezTo>
                <a:close/>
                <a:moveTo>
                  <a:pt x="8485" y="19055"/>
                </a:moveTo>
                <a:cubicBezTo>
                  <a:pt x="8476" y="19055"/>
                  <a:pt x="8468" y="19057"/>
                  <a:pt x="8461" y="19062"/>
                </a:cubicBezTo>
                <a:cubicBezTo>
                  <a:pt x="8449" y="19070"/>
                  <a:pt x="8433" y="19078"/>
                  <a:pt x="8423" y="19078"/>
                </a:cubicBezTo>
                <a:cubicBezTo>
                  <a:pt x="8414" y="19078"/>
                  <a:pt x="8401" y="19092"/>
                  <a:pt x="8396" y="19108"/>
                </a:cubicBezTo>
                <a:cubicBezTo>
                  <a:pt x="8390" y="19129"/>
                  <a:pt x="8397" y="19134"/>
                  <a:pt x="8419" y="19125"/>
                </a:cubicBezTo>
                <a:cubicBezTo>
                  <a:pt x="8439" y="19116"/>
                  <a:pt x="8455" y="19124"/>
                  <a:pt x="8461" y="19143"/>
                </a:cubicBezTo>
                <a:cubicBezTo>
                  <a:pt x="8482" y="19205"/>
                  <a:pt x="8544" y="19164"/>
                  <a:pt x="8544" y="19090"/>
                </a:cubicBezTo>
                <a:cubicBezTo>
                  <a:pt x="8544" y="19070"/>
                  <a:pt x="8511" y="19054"/>
                  <a:pt x="8485" y="19055"/>
                </a:cubicBezTo>
                <a:close/>
                <a:moveTo>
                  <a:pt x="510" y="19195"/>
                </a:moveTo>
                <a:cubicBezTo>
                  <a:pt x="407" y="19191"/>
                  <a:pt x="345" y="19196"/>
                  <a:pt x="333" y="19209"/>
                </a:cubicBezTo>
                <a:cubicBezTo>
                  <a:pt x="328" y="19213"/>
                  <a:pt x="336" y="19240"/>
                  <a:pt x="347" y="19270"/>
                </a:cubicBezTo>
                <a:cubicBezTo>
                  <a:pt x="373" y="19334"/>
                  <a:pt x="431" y="19339"/>
                  <a:pt x="478" y="19281"/>
                </a:cubicBezTo>
                <a:cubicBezTo>
                  <a:pt x="497" y="19258"/>
                  <a:pt x="533" y="19232"/>
                  <a:pt x="559" y="19221"/>
                </a:cubicBezTo>
                <a:cubicBezTo>
                  <a:pt x="600" y="19202"/>
                  <a:pt x="593" y="19198"/>
                  <a:pt x="510" y="19195"/>
                </a:cubicBezTo>
                <a:close/>
                <a:moveTo>
                  <a:pt x="13874" y="21553"/>
                </a:moveTo>
                <a:cubicBezTo>
                  <a:pt x="13867" y="21552"/>
                  <a:pt x="13857" y="21565"/>
                  <a:pt x="13853" y="21579"/>
                </a:cubicBezTo>
                <a:cubicBezTo>
                  <a:pt x="13849" y="21593"/>
                  <a:pt x="13856" y="21600"/>
                  <a:pt x="13868" y="21595"/>
                </a:cubicBezTo>
                <a:cubicBezTo>
                  <a:pt x="13892" y="21586"/>
                  <a:pt x="13897" y="21556"/>
                  <a:pt x="13874" y="215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0898" y="4247503"/>
            <a:ext cx="1322363" cy="108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9802" y="1124744"/>
            <a:ext cx="7954646" cy="529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aixaDeTexto 1"/>
          <p:cNvSpPr txBox="1">
            <a:spLocks noChangeArrowheads="1"/>
          </p:cNvSpPr>
          <p:nvPr/>
        </p:nvSpPr>
        <p:spPr bwMode="auto">
          <a:xfrm>
            <a:off x="467271" y="404664"/>
            <a:ext cx="597693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tabLst>
                <a:tab pos="288925" algn="l"/>
                <a:tab pos="577850" algn="l"/>
                <a:tab pos="663575" algn="l"/>
              </a:tabLst>
            </a:pPr>
            <a:r>
              <a:rPr lang="pt-BR" sz="3600" b="1" i="1" baseline="0" dirty="0" err="1">
                <a:latin typeface="Calibri" pitchFamily="34" charset="0"/>
              </a:rPr>
              <a:t>Amblyomma</a:t>
            </a:r>
            <a:r>
              <a:rPr lang="pt-BR" sz="3600" b="1" i="1" baseline="0" dirty="0">
                <a:latin typeface="Calibri" pitchFamily="34" charset="0"/>
              </a:rPr>
              <a:t> </a:t>
            </a:r>
            <a:r>
              <a:rPr lang="pt-BR" sz="3600" b="1" i="1" baseline="0" dirty="0" err="1">
                <a:latin typeface="Calibri" pitchFamily="34" charset="0"/>
              </a:rPr>
              <a:t>aureolatum</a:t>
            </a:r>
            <a:endParaRPr lang="pt-BR" sz="3600" b="1" i="1" baseline="0" dirty="0">
              <a:latin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88925" algn="l"/>
                <a:tab pos="577850" algn="l"/>
                <a:tab pos="663575" algn="l"/>
              </a:tabLst>
            </a:pPr>
            <a:endParaRPr lang="pt-BR" sz="3600" b="1" dirty="0">
              <a:latin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288925" algn="l"/>
                <a:tab pos="577850" algn="l"/>
                <a:tab pos="663575" algn="l"/>
              </a:tabLst>
            </a:pPr>
            <a:endParaRPr lang="pt-BR" sz="3600" b="1" dirty="0">
              <a:latin typeface="Calibri" pitchFamily="34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6721" y="980728"/>
            <a:ext cx="6789134" cy="514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.jpg"/>
          <p:cNvPicPr>
            <a:picLocks noChangeAspect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>
          <a:xfrm flipH="1">
            <a:off x="683568" y="1326621"/>
            <a:ext cx="2158513" cy="2055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600" extrusionOk="0">
                <a:moveTo>
                  <a:pt x="8490" y="0"/>
                </a:moveTo>
                <a:cubicBezTo>
                  <a:pt x="8403" y="0"/>
                  <a:pt x="8071" y="222"/>
                  <a:pt x="8046" y="298"/>
                </a:cubicBezTo>
                <a:cubicBezTo>
                  <a:pt x="8031" y="340"/>
                  <a:pt x="7987" y="409"/>
                  <a:pt x="7949" y="449"/>
                </a:cubicBezTo>
                <a:cubicBezTo>
                  <a:pt x="7861" y="541"/>
                  <a:pt x="7791" y="877"/>
                  <a:pt x="7819" y="1069"/>
                </a:cubicBezTo>
                <a:cubicBezTo>
                  <a:pt x="7834" y="1171"/>
                  <a:pt x="7824" y="1248"/>
                  <a:pt x="7783" y="1303"/>
                </a:cubicBezTo>
                <a:cubicBezTo>
                  <a:pt x="7713" y="1402"/>
                  <a:pt x="7668" y="1622"/>
                  <a:pt x="7670" y="1858"/>
                </a:cubicBezTo>
                <a:cubicBezTo>
                  <a:pt x="7671" y="1953"/>
                  <a:pt x="7642" y="2170"/>
                  <a:pt x="7607" y="2340"/>
                </a:cubicBezTo>
                <a:cubicBezTo>
                  <a:pt x="7547" y="2635"/>
                  <a:pt x="7558" y="2839"/>
                  <a:pt x="7632" y="2839"/>
                </a:cubicBezTo>
                <a:cubicBezTo>
                  <a:pt x="7650" y="2839"/>
                  <a:pt x="7662" y="2810"/>
                  <a:pt x="7659" y="2776"/>
                </a:cubicBezTo>
                <a:cubicBezTo>
                  <a:pt x="7656" y="2735"/>
                  <a:pt x="7683" y="2713"/>
                  <a:pt x="7734" y="2713"/>
                </a:cubicBezTo>
                <a:cubicBezTo>
                  <a:pt x="7807" y="2713"/>
                  <a:pt x="7812" y="2733"/>
                  <a:pt x="7803" y="3033"/>
                </a:cubicBezTo>
                <a:cubicBezTo>
                  <a:pt x="7796" y="3251"/>
                  <a:pt x="7772" y="3372"/>
                  <a:pt x="7734" y="3411"/>
                </a:cubicBezTo>
                <a:cubicBezTo>
                  <a:pt x="7697" y="3449"/>
                  <a:pt x="7682" y="3529"/>
                  <a:pt x="7690" y="3641"/>
                </a:cubicBezTo>
                <a:cubicBezTo>
                  <a:pt x="7701" y="3823"/>
                  <a:pt x="7665" y="3877"/>
                  <a:pt x="7576" y="3810"/>
                </a:cubicBezTo>
                <a:cubicBezTo>
                  <a:pt x="7540" y="3782"/>
                  <a:pt x="7527" y="3715"/>
                  <a:pt x="7538" y="3605"/>
                </a:cubicBezTo>
                <a:cubicBezTo>
                  <a:pt x="7554" y="3448"/>
                  <a:pt x="7508" y="3305"/>
                  <a:pt x="7441" y="3305"/>
                </a:cubicBezTo>
                <a:cubicBezTo>
                  <a:pt x="7423" y="3305"/>
                  <a:pt x="7408" y="3406"/>
                  <a:pt x="7405" y="3530"/>
                </a:cubicBezTo>
                <a:cubicBezTo>
                  <a:pt x="7395" y="3932"/>
                  <a:pt x="7356" y="4649"/>
                  <a:pt x="7339" y="4778"/>
                </a:cubicBezTo>
                <a:cubicBezTo>
                  <a:pt x="7330" y="4847"/>
                  <a:pt x="7312" y="4997"/>
                  <a:pt x="7298" y="5111"/>
                </a:cubicBezTo>
                <a:cubicBezTo>
                  <a:pt x="7259" y="5409"/>
                  <a:pt x="7380" y="6552"/>
                  <a:pt x="7483" y="6853"/>
                </a:cubicBezTo>
                <a:cubicBezTo>
                  <a:pt x="7505" y="6917"/>
                  <a:pt x="7530" y="7068"/>
                  <a:pt x="7538" y="7186"/>
                </a:cubicBezTo>
                <a:cubicBezTo>
                  <a:pt x="7549" y="7349"/>
                  <a:pt x="7585" y="7457"/>
                  <a:pt x="7695" y="7642"/>
                </a:cubicBezTo>
                <a:cubicBezTo>
                  <a:pt x="7775" y="7776"/>
                  <a:pt x="7864" y="7913"/>
                  <a:pt x="7894" y="7944"/>
                </a:cubicBezTo>
                <a:cubicBezTo>
                  <a:pt x="7924" y="7976"/>
                  <a:pt x="7949" y="8016"/>
                  <a:pt x="7949" y="8035"/>
                </a:cubicBezTo>
                <a:cubicBezTo>
                  <a:pt x="7949" y="8076"/>
                  <a:pt x="8341" y="8586"/>
                  <a:pt x="8542" y="8807"/>
                </a:cubicBezTo>
                <a:cubicBezTo>
                  <a:pt x="8686" y="8965"/>
                  <a:pt x="8774" y="9211"/>
                  <a:pt x="8774" y="9462"/>
                </a:cubicBezTo>
                <a:cubicBezTo>
                  <a:pt x="8774" y="9527"/>
                  <a:pt x="8793" y="9596"/>
                  <a:pt x="8816" y="9616"/>
                </a:cubicBezTo>
                <a:cubicBezTo>
                  <a:pt x="8838" y="9636"/>
                  <a:pt x="8866" y="9736"/>
                  <a:pt x="8879" y="9838"/>
                </a:cubicBezTo>
                <a:cubicBezTo>
                  <a:pt x="8899" y="9992"/>
                  <a:pt x="8887" y="10043"/>
                  <a:pt x="8816" y="10141"/>
                </a:cubicBezTo>
                <a:cubicBezTo>
                  <a:pt x="8768" y="10205"/>
                  <a:pt x="8671" y="10412"/>
                  <a:pt x="8600" y="10599"/>
                </a:cubicBezTo>
                <a:lnTo>
                  <a:pt x="8471" y="10940"/>
                </a:lnTo>
                <a:lnTo>
                  <a:pt x="8126" y="10930"/>
                </a:lnTo>
                <a:cubicBezTo>
                  <a:pt x="7767" y="10918"/>
                  <a:pt x="7473" y="10967"/>
                  <a:pt x="6809" y="11154"/>
                </a:cubicBezTo>
                <a:cubicBezTo>
                  <a:pt x="6647" y="11200"/>
                  <a:pt x="6401" y="11263"/>
                  <a:pt x="6260" y="11293"/>
                </a:cubicBezTo>
                <a:cubicBezTo>
                  <a:pt x="6119" y="11323"/>
                  <a:pt x="5911" y="11398"/>
                  <a:pt x="5799" y="11462"/>
                </a:cubicBezTo>
                <a:cubicBezTo>
                  <a:pt x="5531" y="11614"/>
                  <a:pt x="5393" y="11635"/>
                  <a:pt x="4786" y="11600"/>
                </a:cubicBezTo>
                <a:cubicBezTo>
                  <a:pt x="4323" y="11574"/>
                  <a:pt x="4080" y="11581"/>
                  <a:pt x="3898" y="11628"/>
                </a:cubicBezTo>
                <a:cubicBezTo>
                  <a:pt x="3856" y="11639"/>
                  <a:pt x="3721" y="11552"/>
                  <a:pt x="3525" y="11391"/>
                </a:cubicBezTo>
                <a:cubicBezTo>
                  <a:pt x="3357" y="11252"/>
                  <a:pt x="3120" y="11091"/>
                  <a:pt x="3001" y="11033"/>
                </a:cubicBezTo>
                <a:cubicBezTo>
                  <a:pt x="2763" y="10917"/>
                  <a:pt x="2569" y="10746"/>
                  <a:pt x="2374" y="10481"/>
                </a:cubicBezTo>
                <a:cubicBezTo>
                  <a:pt x="2240" y="10298"/>
                  <a:pt x="2103" y="10216"/>
                  <a:pt x="1996" y="10254"/>
                </a:cubicBezTo>
                <a:cubicBezTo>
                  <a:pt x="1927" y="10278"/>
                  <a:pt x="1935" y="10545"/>
                  <a:pt x="1988" y="10801"/>
                </a:cubicBezTo>
                <a:cubicBezTo>
                  <a:pt x="2002" y="10797"/>
                  <a:pt x="2016" y="10797"/>
                  <a:pt x="2029" y="10809"/>
                </a:cubicBezTo>
                <a:cubicBezTo>
                  <a:pt x="2073" y="10848"/>
                  <a:pt x="2207" y="11057"/>
                  <a:pt x="2385" y="11356"/>
                </a:cubicBezTo>
                <a:cubicBezTo>
                  <a:pt x="2514" y="11571"/>
                  <a:pt x="3044" y="11909"/>
                  <a:pt x="3379" y="11989"/>
                </a:cubicBezTo>
                <a:cubicBezTo>
                  <a:pt x="3506" y="12019"/>
                  <a:pt x="3696" y="12085"/>
                  <a:pt x="3804" y="12137"/>
                </a:cubicBezTo>
                <a:cubicBezTo>
                  <a:pt x="3993" y="12229"/>
                  <a:pt x="4025" y="12233"/>
                  <a:pt x="4590" y="12231"/>
                </a:cubicBezTo>
                <a:cubicBezTo>
                  <a:pt x="5011" y="12229"/>
                  <a:pt x="5252" y="12211"/>
                  <a:pt x="5432" y="12168"/>
                </a:cubicBezTo>
                <a:cubicBezTo>
                  <a:pt x="5619" y="12123"/>
                  <a:pt x="5759" y="12112"/>
                  <a:pt x="5970" y="12130"/>
                </a:cubicBezTo>
                <a:cubicBezTo>
                  <a:pt x="6251" y="12153"/>
                  <a:pt x="6258" y="12151"/>
                  <a:pt x="6423" y="12031"/>
                </a:cubicBezTo>
                <a:cubicBezTo>
                  <a:pt x="6515" y="11965"/>
                  <a:pt x="6593" y="11914"/>
                  <a:pt x="6594" y="11921"/>
                </a:cubicBezTo>
                <a:cubicBezTo>
                  <a:pt x="6595" y="11927"/>
                  <a:pt x="6644" y="11916"/>
                  <a:pt x="6704" y="11895"/>
                </a:cubicBezTo>
                <a:cubicBezTo>
                  <a:pt x="6765" y="11874"/>
                  <a:pt x="6840" y="11855"/>
                  <a:pt x="6870" y="11855"/>
                </a:cubicBezTo>
                <a:cubicBezTo>
                  <a:pt x="6900" y="11855"/>
                  <a:pt x="6934" y="11840"/>
                  <a:pt x="6947" y="11820"/>
                </a:cubicBezTo>
                <a:cubicBezTo>
                  <a:pt x="6987" y="11760"/>
                  <a:pt x="7270" y="11641"/>
                  <a:pt x="7369" y="11641"/>
                </a:cubicBezTo>
                <a:cubicBezTo>
                  <a:pt x="7420" y="11641"/>
                  <a:pt x="7481" y="11622"/>
                  <a:pt x="7505" y="11600"/>
                </a:cubicBezTo>
                <a:cubicBezTo>
                  <a:pt x="7559" y="11551"/>
                  <a:pt x="7792" y="11655"/>
                  <a:pt x="7792" y="11729"/>
                </a:cubicBezTo>
                <a:cubicBezTo>
                  <a:pt x="7792" y="11757"/>
                  <a:pt x="7843" y="11813"/>
                  <a:pt x="7908" y="11855"/>
                </a:cubicBezTo>
                <a:cubicBezTo>
                  <a:pt x="7972" y="11897"/>
                  <a:pt x="8026" y="11945"/>
                  <a:pt x="8024" y="11958"/>
                </a:cubicBezTo>
                <a:cubicBezTo>
                  <a:pt x="8021" y="11972"/>
                  <a:pt x="8022" y="11989"/>
                  <a:pt x="8026" y="11999"/>
                </a:cubicBezTo>
                <a:cubicBezTo>
                  <a:pt x="8031" y="12009"/>
                  <a:pt x="8044" y="12103"/>
                  <a:pt x="8054" y="12205"/>
                </a:cubicBezTo>
                <a:cubicBezTo>
                  <a:pt x="8071" y="12378"/>
                  <a:pt x="8064" y="12394"/>
                  <a:pt x="7963" y="12455"/>
                </a:cubicBezTo>
                <a:cubicBezTo>
                  <a:pt x="7871" y="12510"/>
                  <a:pt x="7380" y="12573"/>
                  <a:pt x="6986" y="12579"/>
                </a:cubicBezTo>
                <a:cubicBezTo>
                  <a:pt x="6964" y="12579"/>
                  <a:pt x="6868" y="12579"/>
                  <a:pt x="6771" y="12581"/>
                </a:cubicBezTo>
                <a:cubicBezTo>
                  <a:pt x="6673" y="12583"/>
                  <a:pt x="6489" y="12583"/>
                  <a:pt x="6359" y="12581"/>
                </a:cubicBezTo>
                <a:cubicBezTo>
                  <a:pt x="5960" y="12576"/>
                  <a:pt x="5158" y="12648"/>
                  <a:pt x="4977" y="12705"/>
                </a:cubicBezTo>
                <a:cubicBezTo>
                  <a:pt x="4686" y="12795"/>
                  <a:pt x="4320" y="12743"/>
                  <a:pt x="3768" y="12538"/>
                </a:cubicBezTo>
                <a:cubicBezTo>
                  <a:pt x="3597" y="12474"/>
                  <a:pt x="3409" y="12390"/>
                  <a:pt x="3351" y="12352"/>
                </a:cubicBezTo>
                <a:cubicBezTo>
                  <a:pt x="3241" y="12277"/>
                  <a:pt x="3087" y="12233"/>
                  <a:pt x="2708" y="12168"/>
                </a:cubicBezTo>
                <a:cubicBezTo>
                  <a:pt x="2452" y="12123"/>
                  <a:pt x="2387" y="12077"/>
                  <a:pt x="2021" y="11668"/>
                </a:cubicBezTo>
                <a:cubicBezTo>
                  <a:pt x="1807" y="11430"/>
                  <a:pt x="1743" y="11387"/>
                  <a:pt x="1356" y="11245"/>
                </a:cubicBezTo>
                <a:cubicBezTo>
                  <a:pt x="1205" y="11189"/>
                  <a:pt x="1133" y="11179"/>
                  <a:pt x="1102" y="11207"/>
                </a:cubicBezTo>
                <a:cubicBezTo>
                  <a:pt x="1079" y="11228"/>
                  <a:pt x="1000" y="11245"/>
                  <a:pt x="928" y="11245"/>
                </a:cubicBezTo>
                <a:cubicBezTo>
                  <a:pt x="911" y="11245"/>
                  <a:pt x="904" y="11241"/>
                  <a:pt x="890" y="11240"/>
                </a:cubicBezTo>
                <a:cubicBezTo>
                  <a:pt x="878" y="11245"/>
                  <a:pt x="872" y="11251"/>
                  <a:pt x="865" y="11257"/>
                </a:cubicBezTo>
                <a:cubicBezTo>
                  <a:pt x="1046" y="11445"/>
                  <a:pt x="1155" y="11577"/>
                  <a:pt x="1155" y="11648"/>
                </a:cubicBezTo>
                <a:cubicBezTo>
                  <a:pt x="1155" y="11687"/>
                  <a:pt x="1162" y="11731"/>
                  <a:pt x="1174" y="11777"/>
                </a:cubicBezTo>
                <a:cubicBezTo>
                  <a:pt x="1245" y="11964"/>
                  <a:pt x="1474" y="12177"/>
                  <a:pt x="1685" y="12251"/>
                </a:cubicBezTo>
                <a:cubicBezTo>
                  <a:pt x="1747" y="12273"/>
                  <a:pt x="1776" y="12304"/>
                  <a:pt x="1759" y="12329"/>
                </a:cubicBezTo>
                <a:cubicBezTo>
                  <a:pt x="1743" y="12353"/>
                  <a:pt x="1747" y="12362"/>
                  <a:pt x="1770" y="12349"/>
                </a:cubicBezTo>
                <a:cubicBezTo>
                  <a:pt x="1818" y="12322"/>
                  <a:pt x="2092" y="12495"/>
                  <a:pt x="2162" y="12594"/>
                </a:cubicBezTo>
                <a:cubicBezTo>
                  <a:pt x="2235" y="12551"/>
                  <a:pt x="2255" y="12550"/>
                  <a:pt x="2297" y="12596"/>
                </a:cubicBezTo>
                <a:cubicBezTo>
                  <a:pt x="2327" y="12629"/>
                  <a:pt x="2380" y="12643"/>
                  <a:pt x="2432" y="12632"/>
                </a:cubicBezTo>
                <a:cubicBezTo>
                  <a:pt x="2518" y="12612"/>
                  <a:pt x="2668" y="12709"/>
                  <a:pt x="2747" y="12833"/>
                </a:cubicBezTo>
                <a:cubicBezTo>
                  <a:pt x="2752" y="12842"/>
                  <a:pt x="2786" y="12858"/>
                  <a:pt x="2805" y="12871"/>
                </a:cubicBezTo>
                <a:cubicBezTo>
                  <a:pt x="2831" y="12878"/>
                  <a:pt x="2860" y="12887"/>
                  <a:pt x="2891" y="12901"/>
                </a:cubicBezTo>
                <a:cubicBezTo>
                  <a:pt x="2966" y="12937"/>
                  <a:pt x="3021" y="12976"/>
                  <a:pt x="3031" y="12995"/>
                </a:cubicBezTo>
                <a:cubicBezTo>
                  <a:pt x="3113" y="13033"/>
                  <a:pt x="3191" y="13065"/>
                  <a:pt x="3274" y="13098"/>
                </a:cubicBezTo>
                <a:cubicBezTo>
                  <a:pt x="3393" y="13134"/>
                  <a:pt x="3530" y="13169"/>
                  <a:pt x="3608" y="13176"/>
                </a:cubicBezTo>
                <a:cubicBezTo>
                  <a:pt x="3672" y="13182"/>
                  <a:pt x="3741" y="13202"/>
                  <a:pt x="3763" y="13221"/>
                </a:cubicBezTo>
                <a:cubicBezTo>
                  <a:pt x="3770" y="13228"/>
                  <a:pt x="3783" y="13234"/>
                  <a:pt x="3796" y="13239"/>
                </a:cubicBezTo>
                <a:cubicBezTo>
                  <a:pt x="3817" y="13244"/>
                  <a:pt x="3843" y="13249"/>
                  <a:pt x="3862" y="13254"/>
                </a:cubicBezTo>
                <a:cubicBezTo>
                  <a:pt x="3870" y="13255"/>
                  <a:pt x="3876" y="13257"/>
                  <a:pt x="3884" y="13257"/>
                </a:cubicBezTo>
                <a:cubicBezTo>
                  <a:pt x="3906" y="13257"/>
                  <a:pt x="3917" y="13265"/>
                  <a:pt x="3936" y="13269"/>
                </a:cubicBezTo>
                <a:cubicBezTo>
                  <a:pt x="3943" y="13270"/>
                  <a:pt x="3949" y="13271"/>
                  <a:pt x="3956" y="13272"/>
                </a:cubicBezTo>
                <a:cubicBezTo>
                  <a:pt x="4081" y="13283"/>
                  <a:pt x="4199" y="13300"/>
                  <a:pt x="4215" y="13310"/>
                </a:cubicBezTo>
                <a:cubicBezTo>
                  <a:pt x="4216" y="13310"/>
                  <a:pt x="4215" y="13312"/>
                  <a:pt x="4215" y="13312"/>
                </a:cubicBezTo>
                <a:cubicBezTo>
                  <a:pt x="4244" y="13309"/>
                  <a:pt x="4278" y="13315"/>
                  <a:pt x="4334" y="13340"/>
                </a:cubicBezTo>
                <a:cubicBezTo>
                  <a:pt x="4404" y="13372"/>
                  <a:pt x="4461" y="13383"/>
                  <a:pt x="4475" y="13363"/>
                </a:cubicBezTo>
                <a:cubicBezTo>
                  <a:pt x="4487" y="13344"/>
                  <a:pt x="4547" y="13375"/>
                  <a:pt x="4607" y="13433"/>
                </a:cubicBezTo>
                <a:cubicBezTo>
                  <a:pt x="4709" y="13533"/>
                  <a:pt x="4726" y="13539"/>
                  <a:pt x="4886" y="13506"/>
                </a:cubicBezTo>
                <a:cubicBezTo>
                  <a:pt x="5025" y="13478"/>
                  <a:pt x="5060" y="13480"/>
                  <a:pt x="5134" y="13539"/>
                </a:cubicBezTo>
                <a:cubicBezTo>
                  <a:pt x="5169" y="13470"/>
                  <a:pt x="5348" y="13356"/>
                  <a:pt x="5374" y="13395"/>
                </a:cubicBezTo>
                <a:cubicBezTo>
                  <a:pt x="5419" y="13462"/>
                  <a:pt x="5826" y="13381"/>
                  <a:pt x="5885" y="13295"/>
                </a:cubicBezTo>
                <a:cubicBezTo>
                  <a:pt x="5899" y="13274"/>
                  <a:pt x="6002" y="13257"/>
                  <a:pt x="6114" y="13257"/>
                </a:cubicBezTo>
                <a:cubicBezTo>
                  <a:pt x="6337" y="13256"/>
                  <a:pt x="6573" y="13195"/>
                  <a:pt x="6682" y="13108"/>
                </a:cubicBezTo>
                <a:cubicBezTo>
                  <a:pt x="6877" y="12953"/>
                  <a:pt x="7134" y="13014"/>
                  <a:pt x="7185" y="13229"/>
                </a:cubicBezTo>
                <a:cubicBezTo>
                  <a:pt x="7200" y="13294"/>
                  <a:pt x="7227" y="13367"/>
                  <a:pt x="7248" y="13390"/>
                </a:cubicBezTo>
                <a:cubicBezTo>
                  <a:pt x="7269" y="13414"/>
                  <a:pt x="7278" y="13449"/>
                  <a:pt x="7265" y="13469"/>
                </a:cubicBezTo>
                <a:cubicBezTo>
                  <a:pt x="7252" y="13488"/>
                  <a:pt x="7259" y="13514"/>
                  <a:pt x="7281" y="13527"/>
                </a:cubicBezTo>
                <a:cubicBezTo>
                  <a:pt x="7303" y="13539"/>
                  <a:pt x="7320" y="13575"/>
                  <a:pt x="7320" y="13607"/>
                </a:cubicBezTo>
                <a:cubicBezTo>
                  <a:pt x="7320" y="13639"/>
                  <a:pt x="7349" y="13693"/>
                  <a:pt x="7383" y="13728"/>
                </a:cubicBezTo>
                <a:cubicBezTo>
                  <a:pt x="7447" y="13793"/>
                  <a:pt x="7439" y="13829"/>
                  <a:pt x="7397" y="13832"/>
                </a:cubicBezTo>
                <a:cubicBezTo>
                  <a:pt x="7428" y="13885"/>
                  <a:pt x="7440" y="13937"/>
                  <a:pt x="7425" y="14036"/>
                </a:cubicBezTo>
                <a:cubicBezTo>
                  <a:pt x="7411" y="14125"/>
                  <a:pt x="7390" y="14212"/>
                  <a:pt x="7378" y="14230"/>
                </a:cubicBezTo>
                <a:cubicBezTo>
                  <a:pt x="7355" y="14264"/>
                  <a:pt x="7332" y="14261"/>
                  <a:pt x="7314" y="14233"/>
                </a:cubicBezTo>
                <a:cubicBezTo>
                  <a:pt x="7267" y="14343"/>
                  <a:pt x="7173" y="14428"/>
                  <a:pt x="6986" y="14533"/>
                </a:cubicBezTo>
                <a:cubicBezTo>
                  <a:pt x="6818" y="14626"/>
                  <a:pt x="6665" y="14744"/>
                  <a:pt x="6591" y="14840"/>
                </a:cubicBezTo>
                <a:cubicBezTo>
                  <a:pt x="6525" y="14926"/>
                  <a:pt x="6390" y="15040"/>
                  <a:pt x="6293" y="15092"/>
                </a:cubicBezTo>
                <a:cubicBezTo>
                  <a:pt x="5876" y="15316"/>
                  <a:pt x="5047" y="15947"/>
                  <a:pt x="4902" y="16149"/>
                </a:cubicBezTo>
                <a:cubicBezTo>
                  <a:pt x="4867" y="16198"/>
                  <a:pt x="4699" y="16283"/>
                  <a:pt x="4480" y="16365"/>
                </a:cubicBezTo>
                <a:cubicBezTo>
                  <a:pt x="4025" y="16536"/>
                  <a:pt x="3527" y="16761"/>
                  <a:pt x="3373" y="16865"/>
                </a:cubicBezTo>
                <a:cubicBezTo>
                  <a:pt x="3309" y="16908"/>
                  <a:pt x="3150" y="17003"/>
                  <a:pt x="3020" y="17074"/>
                </a:cubicBezTo>
                <a:cubicBezTo>
                  <a:pt x="2891" y="17145"/>
                  <a:pt x="2733" y="17255"/>
                  <a:pt x="2670" y="17316"/>
                </a:cubicBezTo>
                <a:lnTo>
                  <a:pt x="2554" y="17424"/>
                </a:lnTo>
                <a:lnTo>
                  <a:pt x="2427" y="17424"/>
                </a:lnTo>
                <a:cubicBezTo>
                  <a:pt x="2385" y="17434"/>
                  <a:pt x="2306" y="17443"/>
                  <a:pt x="2192" y="17452"/>
                </a:cubicBezTo>
                <a:cubicBezTo>
                  <a:pt x="2218" y="17459"/>
                  <a:pt x="2234" y="17469"/>
                  <a:pt x="2234" y="17480"/>
                </a:cubicBezTo>
                <a:cubicBezTo>
                  <a:pt x="2233" y="17500"/>
                  <a:pt x="2125" y="17528"/>
                  <a:pt x="1996" y="17543"/>
                </a:cubicBezTo>
                <a:cubicBezTo>
                  <a:pt x="1868" y="17558"/>
                  <a:pt x="1728" y="17586"/>
                  <a:pt x="1685" y="17606"/>
                </a:cubicBezTo>
                <a:cubicBezTo>
                  <a:pt x="1641" y="17626"/>
                  <a:pt x="1565" y="17650"/>
                  <a:pt x="1513" y="17659"/>
                </a:cubicBezTo>
                <a:cubicBezTo>
                  <a:pt x="1343" y="17688"/>
                  <a:pt x="1095" y="17869"/>
                  <a:pt x="1138" y="17934"/>
                </a:cubicBezTo>
                <a:cubicBezTo>
                  <a:pt x="1153" y="17955"/>
                  <a:pt x="1232" y="17960"/>
                  <a:pt x="1334" y="17946"/>
                </a:cubicBezTo>
                <a:cubicBezTo>
                  <a:pt x="1435" y="17933"/>
                  <a:pt x="1537" y="17941"/>
                  <a:pt x="1585" y="17964"/>
                </a:cubicBezTo>
                <a:cubicBezTo>
                  <a:pt x="1613" y="17978"/>
                  <a:pt x="1628" y="17994"/>
                  <a:pt x="1635" y="18009"/>
                </a:cubicBezTo>
                <a:cubicBezTo>
                  <a:pt x="1757" y="18008"/>
                  <a:pt x="1871" y="18019"/>
                  <a:pt x="1889" y="18045"/>
                </a:cubicBezTo>
                <a:cubicBezTo>
                  <a:pt x="2257" y="17962"/>
                  <a:pt x="2731" y="17876"/>
                  <a:pt x="2904" y="17873"/>
                </a:cubicBezTo>
                <a:cubicBezTo>
                  <a:pt x="3118" y="17870"/>
                  <a:pt x="3186" y="17847"/>
                  <a:pt x="3550" y="17661"/>
                </a:cubicBezTo>
                <a:cubicBezTo>
                  <a:pt x="3956" y="17454"/>
                  <a:pt x="4373" y="17202"/>
                  <a:pt x="4919" y="16832"/>
                </a:cubicBezTo>
                <a:cubicBezTo>
                  <a:pt x="5062" y="16735"/>
                  <a:pt x="5150" y="16684"/>
                  <a:pt x="5225" y="16658"/>
                </a:cubicBezTo>
                <a:cubicBezTo>
                  <a:pt x="5225" y="16656"/>
                  <a:pt x="5222" y="16655"/>
                  <a:pt x="5222" y="16653"/>
                </a:cubicBezTo>
                <a:cubicBezTo>
                  <a:pt x="5225" y="16633"/>
                  <a:pt x="5287" y="16608"/>
                  <a:pt x="5360" y="16597"/>
                </a:cubicBezTo>
                <a:cubicBezTo>
                  <a:pt x="5611" y="16560"/>
                  <a:pt x="5826" y="16364"/>
                  <a:pt x="6177" y="15854"/>
                </a:cubicBezTo>
                <a:cubicBezTo>
                  <a:pt x="6285" y="15697"/>
                  <a:pt x="6427" y="15576"/>
                  <a:pt x="6558" y="15508"/>
                </a:cubicBezTo>
                <a:cubicBezTo>
                  <a:pt x="6559" y="15495"/>
                  <a:pt x="6564" y="15478"/>
                  <a:pt x="6580" y="15460"/>
                </a:cubicBezTo>
                <a:cubicBezTo>
                  <a:pt x="6614" y="15423"/>
                  <a:pt x="6687" y="15408"/>
                  <a:pt x="6760" y="15412"/>
                </a:cubicBezTo>
                <a:cubicBezTo>
                  <a:pt x="6832" y="15417"/>
                  <a:pt x="6901" y="15442"/>
                  <a:pt x="6925" y="15483"/>
                </a:cubicBezTo>
                <a:cubicBezTo>
                  <a:pt x="6997" y="15606"/>
                  <a:pt x="6977" y="15802"/>
                  <a:pt x="6887" y="15846"/>
                </a:cubicBezTo>
                <a:cubicBezTo>
                  <a:pt x="6823" y="15877"/>
                  <a:pt x="6815" y="15895"/>
                  <a:pt x="6851" y="15934"/>
                </a:cubicBezTo>
                <a:cubicBezTo>
                  <a:pt x="6876" y="15962"/>
                  <a:pt x="6884" y="16002"/>
                  <a:pt x="6870" y="16023"/>
                </a:cubicBezTo>
                <a:cubicBezTo>
                  <a:pt x="6856" y="16043"/>
                  <a:pt x="6864" y="16088"/>
                  <a:pt x="6887" y="16126"/>
                </a:cubicBezTo>
                <a:cubicBezTo>
                  <a:pt x="6911" y="16167"/>
                  <a:pt x="6901" y="16211"/>
                  <a:pt x="6873" y="16239"/>
                </a:cubicBezTo>
                <a:cubicBezTo>
                  <a:pt x="6948" y="16341"/>
                  <a:pt x="6944" y="16442"/>
                  <a:pt x="6859" y="16434"/>
                </a:cubicBezTo>
                <a:cubicBezTo>
                  <a:pt x="6887" y="16529"/>
                  <a:pt x="6904" y="16684"/>
                  <a:pt x="6911" y="16935"/>
                </a:cubicBezTo>
                <a:cubicBezTo>
                  <a:pt x="6918" y="17159"/>
                  <a:pt x="6930" y="17406"/>
                  <a:pt x="6942" y="17573"/>
                </a:cubicBezTo>
                <a:cubicBezTo>
                  <a:pt x="6946" y="17547"/>
                  <a:pt x="6952" y="17524"/>
                  <a:pt x="6964" y="17518"/>
                </a:cubicBezTo>
                <a:cubicBezTo>
                  <a:pt x="7031" y="17480"/>
                  <a:pt x="7072" y="17625"/>
                  <a:pt x="7102" y="17999"/>
                </a:cubicBezTo>
                <a:cubicBezTo>
                  <a:pt x="7117" y="18187"/>
                  <a:pt x="7162" y="18435"/>
                  <a:pt x="7204" y="18549"/>
                </a:cubicBezTo>
                <a:cubicBezTo>
                  <a:pt x="7246" y="18663"/>
                  <a:pt x="7280" y="18846"/>
                  <a:pt x="7281" y="18960"/>
                </a:cubicBezTo>
                <a:cubicBezTo>
                  <a:pt x="7284" y="19335"/>
                  <a:pt x="7408" y="19732"/>
                  <a:pt x="7582" y="19931"/>
                </a:cubicBezTo>
                <a:cubicBezTo>
                  <a:pt x="7655" y="20014"/>
                  <a:pt x="7742" y="20135"/>
                  <a:pt x="7772" y="20200"/>
                </a:cubicBezTo>
                <a:cubicBezTo>
                  <a:pt x="7832" y="20330"/>
                  <a:pt x="7968" y="20455"/>
                  <a:pt x="8316" y="20697"/>
                </a:cubicBezTo>
                <a:cubicBezTo>
                  <a:pt x="8442" y="20785"/>
                  <a:pt x="8618" y="20907"/>
                  <a:pt x="8708" y="20969"/>
                </a:cubicBezTo>
                <a:cubicBezTo>
                  <a:pt x="8797" y="21032"/>
                  <a:pt x="8916" y="21093"/>
                  <a:pt x="8973" y="21103"/>
                </a:cubicBezTo>
                <a:cubicBezTo>
                  <a:pt x="9030" y="21113"/>
                  <a:pt x="9180" y="21166"/>
                  <a:pt x="9307" y="21219"/>
                </a:cubicBezTo>
                <a:cubicBezTo>
                  <a:pt x="9610" y="21346"/>
                  <a:pt x="9727" y="21375"/>
                  <a:pt x="10011" y="21398"/>
                </a:cubicBezTo>
                <a:cubicBezTo>
                  <a:pt x="10140" y="21409"/>
                  <a:pt x="10319" y="21433"/>
                  <a:pt x="10405" y="21451"/>
                </a:cubicBezTo>
                <a:cubicBezTo>
                  <a:pt x="10579" y="21486"/>
                  <a:pt x="11548" y="21456"/>
                  <a:pt x="11642" y="21413"/>
                </a:cubicBezTo>
                <a:cubicBezTo>
                  <a:pt x="11674" y="21398"/>
                  <a:pt x="11880" y="21349"/>
                  <a:pt x="12100" y="21307"/>
                </a:cubicBezTo>
                <a:cubicBezTo>
                  <a:pt x="12541" y="21222"/>
                  <a:pt x="12668" y="21174"/>
                  <a:pt x="12958" y="20982"/>
                </a:cubicBezTo>
                <a:cubicBezTo>
                  <a:pt x="13066" y="20910"/>
                  <a:pt x="13247" y="20814"/>
                  <a:pt x="13361" y="20768"/>
                </a:cubicBezTo>
                <a:cubicBezTo>
                  <a:pt x="13518" y="20703"/>
                  <a:pt x="13622" y="20619"/>
                  <a:pt x="13808" y="20412"/>
                </a:cubicBezTo>
                <a:cubicBezTo>
                  <a:pt x="13942" y="20263"/>
                  <a:pt x="14077" y="20076"/>
                  <a:pt x="14106" y="19999"/>
                </a:cubicBezTo>
                <a:cubicBezTo>
                  <a:pt x="14135" y="19921"/>
                  <a:pt x="14178" y="19823"/>
                  <a:pt x="14203" y="19782"/>
                </a:cubicBezTo>
                <a:cubicBezTo>
                  <a:pt x="14227" y="19741"/>
                  <a:pt x="14255" y="19651"/>
                  <a:pt x="14263" y="19583"/>
                </a:cubicBezTo>
                <a:cubicBezTo>
                  <a:pt x="14271" y="19514"/>
                  <a:pt x="14292" y="19442"/>
                  <a:pt x="14310" y="19421"/>
                </a:cubicBezTo>
                <a:cubicBezTo>
                  <a:pt x="14329" y="19401"/>
                  <a:pt x="14355" y="19327"/>
                  <a:pt x="14368" y="19257"/>
                </a:cubicBezTo>
                <a:cubicBezTo>
                  <a:pt x="14382" y="19188"/>
                  <a:pt x="14402" y="19090"/>
                  <a:pt x="14412" y="19041"/>
                </a:cubicBezTo>
                <a:cubicBezTo>
                  <a:pt x="14423" y="18991"/>
                  <a:pt x="14441" y="18858"/>
                  <a:pt x="14451" y="18743"/>
                </a:cubicBezTo>
                <a:cubicBezTo>
                  <a:pt x="14461" y="18628"/>
                  <a:pt x="14479" y="18518"/>
                  <a:pt x="14492" y="18498"/>
                </a:cubicBezTo>
                <a:cubicBezTo>
                  <a:pt x="14519" y="18459"/>
                  <a:pt x="14543" y="18341"/>
                  <a:pt x="14564" y="18125"/>
                </a:cubicBezTo>
                <a:cubicBezTo>
                  <a:pt x="14577" y="17997"/>
                  <a:pt x="14615" y="17771"/>
                  <a:pt x="14752" y="17092"/>
                </a:cubicBezTo>
                <a:cubicBezTo>
                  <a:pt x="14782" y="16943"/>
                  <a:pt x="14828" y="16845"/>
                  <a:pt x="14890" y="16784"/>
                </a:cubicBezTo>
                <a:cubicBezTo>
                  <a:pt x="14859" y="16773"/>
                  <a:pt x="14846" y="16754"/>
                  <a:pt x="14851" y="16706"/>
                </a:cubicBezTo>
                <a:cubicBezTo>
                  <a:pt x="14881" y="16419"/>
                  <a:pt x="14914" y="16289"/>
                  <a:pt x="14967" y="16277"/>
                </a:cubicBezTo>
                <a:cubicBezTo>
                  <a:pt x="14984" y="16273"/>
                  <a:pt x="15005" y="16284"/>
                  <a:pt x="15028" y="16305"/>
                </a:cubicBezTo>
                <a:cubicBezTo>
                  <a:pt x="15054" y="16329"/>
                  <a:pt x="15106" y="16348"/>
                  <a:pt x="15146" y="16348"/>
                </a:cubicBezTo>
                <a:cubicBezTo>
                  <a:pt x="15246" y="16348"/>
                  <a:pt x="15581" y="16662"/>
                  <a:pt x="15687" y="16855"/>
                </a:cubicBezTo>
                <a:cubicBezTo>
                  <a:pt x="15735" y="16941"/>
                  <a:pt x="15803" y="17041"/>
                  <a:pt x="15836" y="17076"/>
                </a:cubicBezTo>
                <a:cubicBezTo>
                  <a:pt x="15870" y="17111"/>
                  <a:pt x="15937" y="17249"/>
                  <a:pt x="15988" y="17382"/>
                </a:cubicBezTo>
                <a:cubicBezTo>
                  <a:pt x="16039" y="17515"/>
                  <a:pt x="16111" y="17643"/>
                  <a:pt x="16148" y="17669"/>
                </a:cubicBezTo>
                <a:cubicBezTo>
                  <a:pt x="16186" y="17695"/>
                  <a:pt x="16220" y="17731"/>
                  <a:pt x="16223" y="17750"/>
                </a:cubicBezTo>
                <a:cubicBezTo>
                  <a:pt x="16225" y="17769"/>
                  <a:pt x="16231" y="17793"/>
                  <a:pt x="16236" y="17803"/>
                </a:cubicBezTo>
                <a:cubicBezTo>
                  <a:pt x="16242" y="17812"/>
                  <a:pt x="16250" y="17841"/>
                  <a:pt x="16253" y="17866"/>
                </a:cubicBezTo>
                <a:cubicBezTo>
                  <a:pt x="16256" y="17890"/>
                  <a:pt x="16300" y="17917"/>
                  <a:pt x="16352" y="17924"/>
                </a:cubicBezTo>
                <a:cubicBezTo>
                  <a:pt x="16470" y="17939"/>
                  <a:pt x="16647" y="18096"/>
                  <a:pt x="16681" y="18216"/>
                </a:cubicBezTo>
                <a:cubicBezTo>
                  <a:pt x="16695" y="18265"/>
                  <a:pt x="16748" y="18360"/>
                  <a:pt x="16797" y="18428"/>
                </a:cubicBezTo>
                <a:cubicBezTo>
                  <a:pt x="16986" y="18690"/>
                  <a:pt x="17065" y="18817"/>
                  <a:pt x="17200" y="19068"/>
                </a:cubicBezTo>
                <a:cubicBezTo>
                  <a:pt x="17276" y="19212"/>
                  <a:pt x="17358" y="19328"/>
                  <a:pt x="17379" y="19328"/>
                </a:cubicBezTo>
                <a:cubicBezTo>
                  <a:pt x="17400" y="19328"/>
                  <a:pt x="17432" y="19367"/>
                  <a:pt x="17451" y="19411"/>
                </a:cubicBezTo>
                <a:cubicBezTo>
                  <a:pt x="17515" y="19564"/>
                  <a:pt x="17891" y="19992"/>
                  <a:pt x="17997" y="20034"/>
                </a:cubicBezTo>
                <a:cubicBezTo>
                  <a:pt x="18111" y="20079"/>
                  <a:pt x="18204" y="20195"/>
                  <a:pt x="18165" y="20236"/>
                </a:cubicBezTo>
                <a:cubicBezTo>
                  <a:pt x="18200" y="20265"/>
                  <a:pt x="18210" y="20287"/>
                  <a:pt x="18207" y="20304"/>
                </a:cubicBezTo>
                <a:cubicBezTo>
                  <a:pt x="18278" y="20349"/>
                  <a:pt x="18361" y="20415"/>
                  <a:pt x="18480" y="20528"/>
                </a:cubicBezTo>
                <a:cubicBezTo>
                  <a:pt x="18600" y="20641"/>
                  <a:pt x="18666" y="20703"/>
                  <a:pt x="18695" y="20745"/>
                </a:cubicBezTo>
                <a:cubicBezTo>
                  <a:pt x="18698" y="20745"/>
                  <a:pt x="18698" y="20744"/>
                  <a:pt x="18701" y="20745"/>
                </a:cubicBezTo>
                <a:cubicBezTo>
                  <a:pt x="18712" y="20747"/>
                  <a:pt x="18722" y="20753"/>
                  <a:pt x="18728" y="20763"/>
                </a:cubicBezTo>
                <a:cubicBezTo>
                  <a:pt x="18741" y="20781"/>
                  <a:pt x="18735" y="20806"/>
                  <a:pt x="18715" y="20818"/>
                </a:cubicBezTo>
                <a:cubicBezTo>
                  <a:pt x="18707" y="20822"/>
                  <a:pt x="18700" y="20820"/>
                  <a:pt x="18693" y="20821"/>
                </a:cubicBezTo>
                <a:cubicBezTo>
                  <a:pt x="18690" y="20823"/>
                  <a:pt x="18690" y="20826"/>
                  <a:pt x="18687" y="20828"/>
                </a:cubicBezTo>
                <a:cubicBezTo>
                  <a:pt x="18685" y="20830"/>
                  <a:pt x="18681" y="20829"/>
                  <a:pt x="18679" y="20831"/>
                </a:cubicBezTo>
                <a:cubicBezTo>
                  <a:pt x="18770" y="20892"/>
                  <a:pt x="18874" y="20976"/>
                  <a:pt x="18960" y="21060"/>
                </a:cubicBezTo>
                <a:cubicBezTo>
                  <a:pt x="18966" y="21052"/>
                  <a:pt x="18971" y="21044"/>
                  <a:pt x="18982" y="21037"/>
                </a:cubicBezTo>
                <a:cubicBezTo>
                  <a:pt x="19000" y="21027"/>
                  <a:pt x="19052" y="21066"/>
                  <a:pt x="19109" y="21116"/>
                </a:cubicBezTo>
                <a:cubicBezTo>
                  <a:pt x="19119" y="21049"/>
                  <a:pt x="19197" y="21080"/>
                  <a:pt x="19341" y="21219"/>
                </a:cubicBezTo>
                <a:cubicBezTo>
                  <a:pt x="19533" y="21403"/>
                  <a:pt x="19632" y="21448"/>
                  <a:pt x="19849" y="21448"/>
                </a:cubicBezTo>
                <a:cubicBezTo>
                  <a:pt x="19934" y="21448"/>
                  <a:pt x="20020" y="21473"/>
                  <a:pt x="20048" y="21504"/>
                </a:cubicBezTo>
                <a:cubicBezTo>
                  <a:pt x="20053" y="21510"/>
                  <a:pt x="20051" y="21508"/>
                  <a:pt x="20056" y="21514"/>
                </a:cubicBezTo>
                <a:cubicBezTo>
                  <a:pt x="20099" y="21499"/>
                  <a:pt x="20172" y="21491"/>
                  <a:pt x="20274" y="21491"/>
                </a:cubicBezTo>
                <a:cubicBezTo>
                  <a:pt x="20398" y="21492"/>
                  <a:pt x="20560" y="21468"/>
                  <a:pt x="20635" y="21438"/>
                </a:cubicBezTo>
                <a:lnTo>
                  <a:pt x="20773" y="21383"/>
                </a:lnTo>
                <a:lnTo>
                  <a:pt x="20655" y="21340"/>
                </a:lnTo>
                <a:cubicBezTo>
                  <a:pt x="20590" y="21317"/>
                  <a:pt x="20423" y="21276"/>
                  <a:pt x="20282" y="21249"/>
                </a:cubicBezTo>
                <a:cubicBezTo>
                  <a:pt x="20100" y="21214"/>
                  <a:pt x="20010" y="21178"/>
                  <a:pt x="19968" y="21121"/>
                </a:cubicBezTo>
                <a:cubicBezTo>
                  <a:pt x="19895" y="21021"/>
                  <a:pt x="19516" y="20681"/>
                  <a:pt x="19142" y="20377"/>
                </a:cubicBezTo>
                <a:cubicBezTo>
                  <a:pt x="18956" y="20225"/>
                  <a:pt x="18876" y="20133"/>
                  <a:pt x="18902" y="20110"/>
                </a:cubicBezTo>
                <a:cubicBezTo>
                  <a:pt x="18928" y="20086"/>
                  <a:pt x="18987" y="20103"/>
                  <a:pt x="19073" y="20157"/>
                </a:cubicBezTo>
                <a:cubicBezTo>
                  <a:pt x="19292" y="20296"/>
                  <a:pt x="19934" y="20848"/>
                  <a:pt x="20023" y="20972"/>
                </a:cubicBezTo>
                <a:cubicBezTo>
                  <a:pt x="20086" y="21060"/>
                  <a:pt x="20143" y="21091"/>
                  <a:pt x="20263" y="21108"/>
                </a:cubicBezTo>
                <a:cubicBezTo>
                  <a:pt x="20331" y="21118"/>
                  <a:pt x="20418" y="21134"/>
                  <a:pt x="20500" y="21148"/>
                </a:cubicBezTo>
                <a:cubicBezTo>
                  <a:pt x="20525" y="21144"/>
                  <a:pt x="20551" y="21145"/>
                  <a:pt x="20594" y="21146"/>
                </a:cubicBezTo>
                <a:cubicBezTo>
                  <a:pt x="20594" y="21146"/>
                  <a:pt x="20594" y="21144"/>
                  <a:pt x="20594" y="21143"/>
                </a:cubicBezTo>
                <a:cubicBezTo>
                  <a:pt x="20594" y="21141"/>
                  <a:pt x="20605" y="21138"/>
                  <a:pt x="20608" y="21136"/>
                </a:cubicBezTo>
                <a:lnTo>
                  <a:pt x="20188" y="21078"/>
                </a:lnTo>
                <a:lnTo>
                  <a:pt x="19791" y="20715"/>
                </a:lnTo>
                <a:cubicBezTo>
                  <a:pt x="19573" y="20515"/>
                  <a:pt x="19265" y="20273"/>
                  <a:pt x="19104" y="20175"/>
                </a:cubicBezTo>
                <a:cubicBezTo>
                  <a:pt x="18578" y="19855"/>
                  <a:pt x="18513" y="19797"/>
                  <a:pt x="18375" y="19522"/>
                </a:cubicBezTo>
                <a:cubicBezTo>
                  <a:pt x="18113" y="18999"/>
                  <a:pt x="17798" y="18576"/>
                  <a:pt x="17194" y="17939"/>
                </a:cubicBezTo>
                <a:cubicBezTo>
                  <a:pt x="17049" y="17785"/>
                  <a:pt x="16934" y="17625"/>
                  <a:pt x="16910" y="17543"/>
                </a:cubicBezTo>
                <a:cubicBezTo>
                  <a:pt x="16838" y="17298"/>
                  <a:pt x="16105" y="16429"/>
                  <a:pt x="15585" y="15970"/>
                </a:cubicBezTo>
                <a:cubicBezTo>
                  <a:pt x="15348" y="15761"/>
                  <a:pt x="15241" y="15638"/>
                  <a:pt x="15196" y="15521"/>
                </a:cubicBezTo>
                <a:cubicBezTo>
                  <a:pt x="15162" y="15432"/>
                  <a:pt x="15064" y="15261"/>
                  <a:pt x="14978" y="15140"/>
                </a:cubicBezTo>
                <a:cubicBezTo>
                  <a:pt x="14915" y="15052"/>
                  <a:pt x="14875" y="14990"/>
                  <a:pt x="14851" y="14931"/>
                </a:cubicBezTo>
                <a:cubicBezTo>
                  <a:pt x="14838" y="14937"/>
                  <a:pt x="14823" y="14935"/>
                  <a:pt x="14807" y="14921"/>
                </a:cubicBezTo>
                <a:cubicBezTo>
                  <a:pt x="14793" y="14908"/>
                  <a:pt x="14785" y="14808"/>
                  <a:pt x="14785" y="14696"/>
                </a:cubicBezTo>
                <a:cubicBezTo>
                  <a:pt x="14785" y="14585"/>
                  <a:pt x="14769" y="14478"/>
                  <a:pt x="14749" y="14459"/>
                </a:cubicBezTo>
                <a:cubicBezTo>
                  <a:pt x="14729" y="14441"/>
                  <a:pt x="14708" y="14352"/>
                  <a:pt x="14702" y="14263"/>
                </a:cubicBezTo>
                <a:cubicBezTo>
                  <a:pt x="14697" y="14174"/>
                  <a:pt x="14676" y="14083"/>
                  <a:pt x="14658" y="14061"/>
                </a:cubicBezTo>
                <a:cubicBezTo>
                  <a:pt x="14610" y="14002"/>
                  <a:pt x="14727" y="13928"/>
                  <a:pt x="14829" y="13953"/>
                </a:cubicBezTo>
                <a:cubicBezTo>
                  <a:pt x="14876" y="13964"/>
                  <a:pt x="14975" y="13949"/>
                  <a:pt x="15047" y="13917"/>
                </a:cubicBezTo>
                <a:cubicBezTo>
                  <a:pt x="15143" y="13876"/>
                  <a:pt x="15177" y="13876"/>
                  <a:pt x="15218" y="13902"/>
                </a:cubicBezTo>
                <a:cubicBezTo>
                  <a:pt x="15251" y="13899"/>
                  <a:pt x="15297" y="13905"/>
                  <a:pt x="15364" y="13927"/>
                </a:cubicBezTo>
                <a:cubicBezTo>
                  <a:pt x="15318" y="13885"/>
                  <a:pt x="15322" y="13852"/>
                  <a:pt x="15389" y="13839"/>
                </a:cubicBezTo>
                <a:cubicBezTo>
                  <a:pt x="15452" y="13827"/>
                  <a:pt x="15626" y="13944"/>
                  <a:pt x="15839" y="14111"/>
                </a:cubicBezTo>
                <a:cubicBezTo>
                  <a:pt x="15902" y="14157"/>
                  <a:pt x="15986" y="14224"/>
                  <a:pt x="16096" y="14318"/>
                </a:cubicBezTo>
                <a:cubicBezTo>
                  <a:pt x="16102" y="14324"/>
                  <a:pt x="16106" y="14325"/>
                  <a:pt x="16112" y="14331"/>
                </a:cubicBezTo>
                <a:cubicBezTo>
                  <a:pt x="16292" y="14491"/>
                  <a:pt x="16464" y="14623"/>
                  <a:pt x="16493" y="14623"/>
                </a:cubicBezTo>
                <a:cubicBezTo>
                  <a:pt x="16561" y="14623"/>
                  <a:pt x="16577" y="14654"/>
                  <a:pt x="16557" y="14699"/>
                </a:cubicBezTo>
                <a:cubicBezTo>
                  <a:pt x="16595" y="14726"/>
                  <a:pt x="16647" y="14764"/>
                  <a:pt x="16661" y="14770"/>
                </a:cubicBezTo>
                <a:cubicBezTo>
                  <a:pt x="16725" y="14792"/>
                  <a:pt x="16732" y="14813"/>
                  <a:pt x="16714" y="14853"/>
                </a:cubicBezTo>
                <a:cubicBezTo>
                  <a:pt x="16827" y="14883"/>
                  <a:pt x="16914" y="14941"/>
                  <a:pt x="16885" y="14984"/>
                </a:cubicBezTo>
                <a:cubicBezTo>
                  <a:pt x="16885" y="14984"/>
                  <a:pt x="16888" y="14986"/>
                  <a:pt x="16888" y="14986"/>
                </a:cubicBezTo>
                <a:cubicBezTo>
                  <a:pt x="16896" y="14976"/>
                  <a:pt x="16902" y="14967"/>
                  <a:pt x="16918" y="14961"/>
                </a:cubicBezTo>
                <a:cubicBezTo>
                  <a:pt x="16980" y="14940"/>
                  <a:pt x="17299" y="15121"/>
                  <a:pt x="17299" y="15178"/>
                </a:cubicBezTo>
                <a:cubicBezTo>
                  <a:pt x="17299" y="15216"/>
                  <a:pt x="17546" y="15412"/>
                  <a:pt x="17594" y="15412"/>
                </a:cubicBezTo>
                <a:cubicBezTo>
                  <a:pt x="17608" y="15412"/>
                  <a:pt x="17667" y="15443"/>
                  <a:pt x="17724" y="15481"/>
                </a:cubicBezTo>
                <a:cubicBezTo>
                  <a:pt x="17781" y="15518"/>
                  <a:pt x="17917" y="15593"/>
                  <a:pt x="18025" y="15647"/>
                </a:cubicBezTo>
                <a:cubicBezTo>
                  <a:pt x="18133" y="15701"/>
                  <a:pt x="18255" y="15774"/>
                  <a:pt x="18298" y="15808"/>
                </a:cubicBezTo>
                <a:cubicBezTo>
                  <a:pt x="18436" y="15919"/>
                  <a:pt x="18532" y="15949"/>
                  <a:pt x="18610" y="15909"/>
                </a:cubicBezTo>
                <a:cubicBezTo>
                  <a:pt x="18665" y="15881"/>
                  <a:pt x="18706" y="15892"/>
                  <a:pt x="18720" y="15917"/>
                </a:cubicBezTo>
                <a:cubicBezTo>
                  <a:pt x="18783" y="15870"/>
                  <a:pt x="18846" y="15844"/>
                  <a:pt x="18941" y="15844"/>
                </a:cubicBezTo>
                <a:cubicBezTo>
                  <a:pt x="19060" y="15844"/>
                  <a:pt x="19138" y="15883"/>
                  <a:pt x="19176" y="15937"/>
                </a:cubicBezTo>
                <a:cubicBezTo>
                  <a:pt x="19175" y="15918"/>
                  <a:pt x="19176" y="15900"/>
                  <a:pt x="19181" y="15889"/>
                </a:cubicBezTo>
                <a:cubicBezTo>
                  <a:pt x="19176" y="15886"/>
                  <a:pt x="19171" y="15885"/>
                  <a:pt x="19167" y="15881"/>
                </a:cubicBezTo>
                <a:cubicBezTo>
                  <a:pt x="18973" y="15845"/>
                  <a:pt x="18919" y="15795"/>
                  <a:pt x="19093" y="15781"/>
                </a:cubicBezTo>
                <a:cubicBezTo>
                  <a:pt x="19258" y="15767"/>
                  <a:pt x="19495" y="15703"/>
                  <a:pt x="19714" y="15612"/>
                </a:cubicBezTo>
                <a:cubicBezTo>
                  <a:pt x="19962" y="15508"/>
                  <a:pt x="20157" y="15273"/>
                  <a:pt x="20139" y="15097"/>
                </a:cubicBezTo>
                <a:cubicBezTo>
                  <a:pt x="20130" y="15011"/>
                  <a:pt x="20144" y="14973"/>
                  <a:pt x="20194" y="14956"/>
                </a:cubicBezTo>
                <a:cubicBezTo>
                  <a:pt x="20231" y="14943"/>
                  <a:pt x="20281" y="14911"/>
                  <a:pt x="20304" y="14883"/>
                </a:cubicBezTo>
                <a:cubicBezTo>
                  <a:pt x="20380" y="14791"/>
                  <a:pt x="20448" y="14919"/>
                  <a:pt x="20426" y="15100"/>
                </a:cubicBezTo>
                <a:cubicBezTo>
                  <a:pt x="20431" y="15098"/>
                  <a:pt x="20435" y="15099"/>
                  <a:pt x="20439" y="15102"/>
                </a:cubicBezTo>
                <a:cubicBezTo>
                  <a:pt x="20473" y="14991"/>
                  <a:pt x="20507" y="14918"/>
                  <a:pt x="20533" y="14898"/>
                </a:cubicBezTo>
                <a:cubicBezTo>
                  <a:pt x="20543" y="14768"/>
                  <a:pt x="20537" y="14657"/>
                  <a:pt x="20517" y="14545"/>
                </a:cubicBezTo>
                <a:cubicBezTo>
                  <a:pt x="20491" y="14403"/>
                  <a:pt x="20445" y="14232"/>
                  <a:pt x="20415" y="14164"/>
                </a:cubicBezTo>
                <a:cubicBezTo>
                  <a:pt x="20340" y="14000"/>
                  <a:pt x="20071" y="13737"/>
                  <a:pt x="19932" y="13693"/>
                </a:cubicBezTo>
                <a:cubicBezTo>
                  <a:pt x="19827" y="13660"/>
                  <a:pt x="19814" y="13667"/>
                  <a:pt x="19755" y="13781"/>
                </a:cubicBezTo>
                <a:cubicBezTo>
                  <a:pt x="19686" y="13914"/>
                  <a:pt x="19700" y="14096"/>
                  <a:pt x="19796" y="14270"/>
                </a:cubicBezTo>
                <a:cubicBezTo>
                  <a:pt x="19860" y="14385"/>
                  <a:pt x="19867" y="14599"/>
                  <a:pt x="19810" y="14696"/>
                </a:cubicBezTo>
                <a:cubicBezTo>
                  <a:pt x="19760" y="14782"/>
                  <a:pt x="19088" y="15198"/>
                  <a:pt x="18999" y="15198"/>
                </a:cubicBezTo>
                <a:cubicBezTo>
                  <a:pt x="18963" y="15198"/>
                  <a:pt x="18897" y="15166"/>
                  <a:pt x="18853" y="15128"/>
                </a:cubicBezTo>
                <a:cubicBezTo>
                  <a:pt x="18808" y="15089"/>
                  <a:pt x="18532" y="14951"/>
                  <a:pt x="18240" y="14817"/>
                </a:cubicBezTo>
                <a:cubicBezTo>
                  <a:pt x="17948" y="14684"/>
                  <a:pt x="17645" y="14523"/>
                  <a:pt x="17567" y="14462"/>
                </a:cubicBezTo>
                <a:cubicBezTo>
                  <a:pt x="17339" y="14285"/>
                  <a:pt x="16979" y="14035"/>
                  <a:pt x="16766" y="13905"/>
                </a:cubicBezTo>
                <a:cubicBezTo>
                  <a:pt x="16658" y="13839"/>
                  <a:pt x="16526" y="13757"/>
                  <a:pt x="16471" y="13723"/>
                </a:cubicBezTo>
                <a:cubicBezTo>
                  <a:pt x="16317" y="13629"/>
                  <a:pt x="15970" y="13474"/>
                  <a:pt x="15914" y="13474"/>
                </a:cubicBezTo>
                <a:cubicBezTo>
                  <a:pt x="15833" y="13474"/>
                  <a:pt x="15484" y="13294"/>
                  <a:pt x="15337" y="13176"/>
                </a:cubicBezTo>
                <a:cubicBezTo>
                  <a:pt x="15186" y="13056"/>
                  <a:pt x="14915" y="12938"/>
                  <a:pt x="14525" y="12823"/>
                </a:cubicBezTo>
                <a:cubicBezTo>
                  <a:pt x="14285" y="12752"/>
                  <a:pt x="14262" y="12736"/>
                  <a:pt x="14194" y="12591"/>
                </a:cubicBezTo>
                <a:cubicBezTo>
                  <a:pt x="14127" y="12448"/>
                  <a:pt x="14089" y="12186"/>
                  <a:pt x="14103" y="12031"/>
                </a:cubicBezTo>
                <a:cubicBezTo>
                  <a:pt x="14093" y="12031"/>
                  <a:pt x="14082" y="12030"/>
                  <a:pt x="14073" y="12021"/>
                </a:cubicBezTo>
                <a:cubicBezTo>
                  <a:pt x="14063" y="12012"/>
                  <a:pt x="14062" y="11933"/>
                  <a:pt x="14070" y="11845"/>
                </a:cubicBezTo>
                <a:cubicBezTo>
                  <a:pt x="14083" y="11697"/>
                  <a:pt x="14102" y="11672"/>
                  <a:pt x="14296" y="11545"/>
                </a:cubicBezTo>
                <a:cubicBezTo>
                  <a:pt x="14419" y="11464"/>
                  <a:pt x="14510" y="11377"/>
                  <a:pt x="14514" y="11336"/>
                </a:cubicBezTo>
                <a:cubicBezTo>
                  <a:pt x="14518" y="11296"/>
                  <a:pt x="14523" y="11246"/>
                  <a:pt x="14525" y="11225"/>
                </a:cubicBezTo>
                <a:cubicBezTo>
                  <a:pt x="14535" y="11142"/>
                  <a:pt x="14671" y="10993"/>
                  <a:pt x="14738" y="10993"/>
                </a:cubicBezTo>
                <a:cubicBezTo>
                  <a:pt x="14770" y="10993"/>
                  <a:pt x="14819" y="11013"/>
                  <a:pt x="14859" y="11036"/>
                </a:cubicBezTo>
                <a:cubicBezTo>
                  <a:pt x="14862" y="11027"/>
                  <a:pt x="14862" y="11016"/>
                  <a:pt x="14873" y="11010"/>
                </a:cubicBezTo>
                <a:cubicBezTo>
                  <a:pt x="14873" y="11008"/>
                  <a:pt x="14870" y="11005"/>
                  <a:pt x="14870" y="11003"/>
                </a:cubicBezTo>
                <a:cubicBezTo>
                  <a:pt x="14884" y="10939"/>
                  <a:pt x="15089" y="10872"/>
                  <a:pt x="15298" y="10857"/>
                </a:cubicBezTo>
                <a:cubicBezTo>
                  <a:pt x="15326" y="10846"/>
                  <a:pt x="15359" y="10836"/>
                  <a:pt x="15400" y="10826"/>
                </a:cubicBezTo>
                <a:cubicBezTo>
                  <a:pt x="15742" y="10748"/>
                  <a:pt x="15981" y="10660"/>
                  <a:pt x="16126" y="10557"/>
                </a:cubicBezTo>
                <a:cubicBezTo>
                  <a:pt x="16205" y="10501"/>
                  <a:pt x="16280" y="10456"/>
                  <a:pt x="16294" y="10456"/>
                </a:cubicBezTo>
                <a:cubicBezTo>
                  <a:pt x="16308" y="10456"/>
                  <a:pt x="16383" y="10393"/>
                  <a:pt x="16463" y="10317"/>
                </a:cubicBezTo>
                <a:cubicBezTo>
                  <a:pt x="16468" y="10312"/>
                  <a:pt x="16474" y="10312"/>
                  <a:pt x="16479" y="10307"/>
                </a:cubicBezTo>
                <a:cubicBezTo>
                  <a:pt x="16495" y="10288"/>
                  <a:pt x="16515" y="10269"/>
                  <a:pt x="16534" y="10264"/>
                </a:cubicBezTo>
                <a:cubicBezTo>
                  <a:pt x="16610" y="10206"/>
                  <a:pt x="16684" y="10167"/>
                  <a:pt x="16780" y="10153"/>
                </a:cubicBezTo>
                <a:cubicBezTo>
                  <a:pt x="16906" y="10135"/>
                  <a:pt x="16987" y="10094"/>
                  <a:pt x="17103" y="9987"/>
                </a:cubicBezTo>
                <a:cubicBezTo>
                  <a:pt x="17188" y="9907"/>
                  <a:pt x="17258" y="9829"/>
                  <a:pt x="17258" y="9813"/>
                </a:cubicBezTo>
                <a:cubicBezTo>
                  <a:pt x="17258" y="9797"/>
                  <a:pt x="17297" y="9752"/>
                  <a:pt x="17343" y="9714"/>
                </a:cubicBezTo>
                <a:cubicBezTo>
                  <a:pt x="17508" y="9580"/>
                  <a:pt x="17748" y="9197"/>
                  <a:pt x="17787" y="9003"/>
                </a:cubicBezTo>
                <a:cubicBezTo>
                  <a:pt x="17801" y="8935"/>
                  <a:pt x="17874" y="8810"/>
                  <a:pt x="17950" y="8726"/>
                </a:cubicBezTo>
                <a:cubicBezTo>
                  <a:pt x="18027" y="8642"/>
                  <a:pt x="18134" y="8493"/>
                  <a:pt x="18188" y="8396"/>
                </a:cubicBezTo>
                <a:cubicBezTo>
                  <a:pt x="18217" y="8343"/>
                  <a:pt x="18241" y="8309"/>
                  <a:pt x="18262" y="8285"/>
                </a:cubicBezTo>
                <a:cubicBezTo>
                  <a:pt x="18292" y="8214"/>
                  <a:pt x="18328" y="8130"/>
                  <a:pt x="18337" y="8106"/>
                </a:cubicBezTo>
                <a:cubicBezTo>
                  <a:pt x="18352" y="8062"/>
                  <a:pt x="18370" y="8054"/>
                  <a:pt x="18395" y="8071"/>
                </a:cubicBezTo>
                <a:cubicBezTo>
                  <a:pt x="18396" y="8059"/>
                  <a:pt x="18396" y="8059"/>
                  <a:pt x="18397" y="8048"/>
                </a:cubicBezTo>
                <a:cubicBezTo>
                  <a:pt x="18417" y="7900"/>
                  <a:pt x="18452" y="7719"/>
                  <a:pt x="18475" y="7647"/>
                </a:cubicBezTo>
                <a:cubicBezTo>
                  <a:pt x="18502" y="7559"/>
                  <a:pt x="18504" y="7396"/>
                  <a:pt x="18480" y="7145"/>
                </a:cubicBezTo>
                <a:cubicBezTo>
                  <a:pt x="18415" y="6478"/>
                  <a:pt x="18166" y="6047"/>
                  <a:pt x="17862" y="6079"/>
                </a:cubicBezTo>
                <a:cubicBezTo>
                  <a:pt x="17708" y="6095"/>
                  <a:pt x="17658" y="6235"/>
                  <a:pt x="17727" y="6459"/>
                </a:cubicBezTo>
                <a:cubicBezTo>
                  <a:pt x="17755" y="6553"/>
                  <a:pt x="17800" y="6728"/>
                  <a:pt x="17826" y="6850"/>
                </a:cubicBezTo>
                <a:cubicBezTo>
                  <a:pt x="17870" y="7056"/>
                  <a:pt x="17866" y="7088"/>
                  <a:pt x="17779" y="7299"/>
                </a:cubicBezTo>
                <a:cubicBezTo>
                  <a:pt x="17717" y="7448"/>
                  <a:pt x="17678" y="7639"/>
                  <a:pt x="17663" y="7851"/>
                </a:cubicBezTo>
                <a:cubicBezTo>
                  <a:pt x="17644" y="8134"/>
                  <a:pt x="17626" y="8197"/>
                  <a:pt x="17514" y="8363"/>
                </a:cubicBezTo>
                <a:cubicBezTo>
                  <a:pt x="17438" y="8476"/>
                  <a:pt x="17299" y="8610"/>
                  <a:pt x="17172" y="8693"/>
                </a:cubicBezTo>
                <a:cubicBezTo>
                  <a:pt x="16959" y="8833"/>
                  <a:pt x="16696" y="9150"/>
                  <a:pt x="16576" y="9414"/>
                </a:cubicBezTo>
                <a:cubicBezTo>
                  <a:pt x="16544" y="9484"/>
                  <a:pt x="16486" y="9567"/>
                  <a:pt x="16446" y="9598"/>
                </a:cubicBezTo>
                <a:cubicBezTo>
                  <a:pt x="16331" y="9691"/>
                  <a:pt x="16053" y="9808"/>
                  <a:pt x="15947" y="9808"/>
                </a:cubicBezTo>
                <a:cubicBezTo>
                  <a:pt x="15833" y="9808"/>
                  <a:pt x="15693" y="9861"/>
                  <a:pt x="15472" y="9984"/>
                </a:cubicBezTo>
                <a:cubicBezTo>
                  <a:pt x="14860" y="10327"/>
                  <a:pt x="14583" y="10493"/>
                  <a:pt x="14462" y="10592"/>
                </a:cubicBezTo>
                <a:cubicBezTo>
                  <a:pt x="14399" y="10644"/>
                  <a:pt x="14259" y="10697"/>
                  <a:pt x="14109" y="10725"/>
                </a:cubicBezTo>
                <a:cubicBezTo>
                  <a:pt x="13823" y="10780"/>
                  <a:pt x="13764" y="10756"/>
                  <a:pt x="13656" y="10529"/>
                </a:cubicBezTo>
                <a:cubicBezTo>
                  <a:pt x="13516" y="10234"/>
                  <a:pt x="13523" y="10186"/>
                  <a:pt x="13706" y="10022"/>
                </a:cubicBezTo>
                <a:cubicBezTo>
                  <a:pt x="13831" y="9909"/>
                  <a:pt x="13889" y="9819"/>
                  <a:pt x="13938" y="9661"/>
                </a:cubicBezTo>
                <a:cubicBezTo>
                  <a:pt x="14016" y="9406"/>
                  <a:pt x="14148" y="9254"/>
                  <a:pt x="14343" y="9195"/>
                </a:cubicBezTo>
                <a:cubicBezTo>
                  <a:pt x="14510" y="9145"/>
                  <a:pt x="14613" y="9081"/>
                  <a:pt x="15000" y="8797"/>
                </a:cubicBezTo>
                <a:cubicBezTo>
                  <a:pt x="15542" y="8399"/>
                  <a:pt x="15836" y="8126"/>
                  <a:pt x="15938" y="7922"/>
                </a:cubicBezTo>
                <a:cubicBezTo>
                  <a:pt x="15992" y="7814"/>
                  <a:pt x="16083" y="7670"/>
                  <a:pt x="16140" y="7602"/>
                </a:cubicBezTo>
                <a:cubicBezTo>
                  <a:pt x="16461" y="7217"/>
                  <a:pt x="16987" y="6127"/>
                  <a:pt x="17081" y="5655"/>
                </a:cubicBezTo>
                <a:cubicBezTo>
                  <a:pt x="17116" y="5479"/>
                  <a:pt x="17178" y="5182"/>
                  <a:pt x="17219" y="4995"/>
                </a:cubicBezTo>
                <a:cubicBezTo>
                  <a:pt x="17280" y="4716"/>
                  <a:pt x="17293" y="4530"/>
                  <a:pt x="17282" y="3989"/>
                </a:cubicBezTo>
                <a:cubicBezTo>
                  <a:pt x="17273" y="3492"/>
                  <a:pt x="17281" y="3289"/>
                  <a:pt x="17321" y="3184"/>
                </a:cubicBezTo>
                <a:cubicBezTo>
                  <a:pt x="17351" y="3107"/>
                  <a:pt x="17384" y="3009"/>
                  <a:pt x="17393" y="2968"/>
                </a:cubicBezTo>
                <a:cubicBezTo>
                  <a:pt x="17402" y="2926"/>
                  <a:pt x="17439" y="2786"/>
                  <a:pt x="17476" y="2657"/>
                </a:cubicBezTo>
                <a:cubicBezTo>
                  <a:pt x="17575" y="2304"/>
                  <a:pt x="17618" y="1922"/>
                  <a:pt x="17600" y="1563"/>
                </a:cubicBezTo>
                <a:cubicBezTo>
                  <a:pt x="17585" y="1275"/>
                  <a:pt x="17570" y="1216"/>
                  <a:pt x="17451" y="1026"/>
                </a:cubicBezTo>
                <a:cubicBezTo>
                  <a:pt x="17377" y="909"/>
                  <a:pt x="17300" y="809"/>
                  <a:pt x="17277" y="802"/>
                </a:cubicBezTo>
                <a:cubicBezTo>
                  <a:pt x="17226" y="786"/>
                  <a:pt x="17142" y="942"/>
                  <a:pt x="17142" y="1054"/>
                </a:cubicBezTo>
                <a:cubicBezTo>
                  <a:pt x="17142" y="1098"/>
                  <a:pt x="17097" y="1270"/>
                  <a:pt x="17045" y="1437"/>
                </a:cubicBezTo>
                <a:cubicBezTo>
                  <a:pt x="16925" y="1823"/>
                  <a:pt x="16904" y="1939"/>
                  <a:pt x="16902" y="2226"/>
                </a:cubicBezTo>
                <a:cubicBezTo>
                  <a:pt x="16897" y="2712"/>
                  <a:pt x="16824" y="3174"/>
                  <a:pt x="16717" y="3396"/>
                </a:cubicBezTo>
                <a:cubicBezTo>
                  <a:pt x="16628" y="3579"/>
                  <a:pt x="16613" y="3656"/>
                  <a:pt x="16617" y="3916"/>
                </a:cubicBezTo>
                <a:cubicBezTo>
                  <a:pt x="16620" y="4083"/>
                  <a:pt x="16643" y="4302"/>
                  <a:pt x="16667" y="4400"/>
                </a:cubicBezTo>
                <a:cubicBezTo>
                  <a:pt x="16693" y="4504"/>
                  <a:pt x="16702" y="4674"/>
                  <a:pt x="16686" y="4818"/>
                </a:cubicBezTo>
                <a:cubicBezTo>
                  <a:pt x="16662" y="5039"/>
                  <a:pt x="16642" y="5078"/>
                  <a:pt x="16477" y="5257"/>
                </a:cubicBezTo>
                <a:cubicBezTo>
                  <a:pt x="16289" y="5459"/>
                  <a:pt x="16195" y="5671"/>
                  <a:pt x="15963" y="6381"/>
                </a:cubicBezTo>
                <a:cubicBezTo>
                  <a:pt x="15854" y="6716"/>
                  <a:pt x="15599" y="7097"/>
                  <a:pt x="15458" y="7138"/>
                </a:cubicBezTo>
                <a:cubicBezTo>
                  <a:pt x="15422" y="7148"/>
                  <a:pt x="15351" y="7175"/>
                  <a:pt x="15298" y="7198"/>
                </a:cubicBezTo>
                <a:cubicBezTo>
                  <a:pt x="15146" y="7264"/>
                  <a:pt x="14461" y="7927"/>
                  <a:pt x="14106" y="8353"/>
                </a:cubicBezTo>
                <a:cubicBezTo>
                  <a:pt x="13813" y="8705"/>
                  <a:pt x="13763" y="8749"/>
                  <a:pt x="13573" y="8814"/>
                </a:cubicBezTo>
                <a:cubicBezTo>
                  <a:pt x="13402" y="8874"/>
                  <a:pt x="13316" y="8937"/>
                  <a:pt x="13101" y="9167"/>
                </a:cubicBezTo>
                <a:cubicBezTo>
                  <a:pt x="12791" y="9502"/>
                  <a:pt x="12693" y="9527"/>
                  <a:pt x="12486" y="9326"/>
                </a:cubicBezTo>
                <a:cubicBezTo>
                  <a:pt x="12340" y="9185"/>
                  <a:pt x="12285" y="8980"/>
                  <a:pt x="12249" y="8444"/>
                </a:cubicBezTo>
                <a:cubicBezTo>
                  <a:pt x="12227" y="8132"/>
                  <a:pt x="12149" y="7831"/>
                  <a:pt x="12067" y="7745"/>
                </a:cubicBezTo>
                <a:cubicBezTo>
                  <a:pt x="12048" y="7727"/>
                  <a:pt x="12033" y="7679"/>
                  <a:pt x="12033" y="7642"/>
                </a:cubicBezTo>
                <a:cubicBezTo>
                  <a:pt x="12033" y="7540"/>
                  <a:pt x="11811" y="7365"/>
                  <a:pt x="11680" y="7365"/>
                </a:cubicBezTo>
                <a:cubicBezTo>
                  <a:pt x="11619" y="7365"/>
                  <a:pt x="11556" y="7380"/>
                  <a:pt x="11542" y="7400"/>
                </a:cubicBezTo>
                <a:cubicBezTo>
                  <a:pt x="11510" y="7447"/>
                  <a:pt x="11330" y="7447"/>
                  <a:pt x="11175" y="7397"/>
                </a:cubicBezTo>
                <a:cubicBezTo>
                  <a:pt x="11076" y="7366"/>
                  <a:pt x="11024" y="7368"/>
                  <a:pt x="10921" y="7413"/>
                </a:cubicBezTo>
                <a:cubicBezTo>
                  <a:pt x="10766" y="7480"/>
                  <a:pt x="10715" y="7533"/>
                  <a:pt x="10529" y="7813"/>
                </a:cubicBezTo>
                <a:cubicBezTo>
                  <a:pt x="10405" y="8001"/>
                  <a:pt x="10379" y="8076"/>
                  <a:pt x="10339" y="8401"/>
                </a:cubicBezTo>
                <a:cubicBezTo>
                  <a:pt x="10302" y="8702"/>
                  <a:pt x="10276" y="8793"/>
                  <a:pt x="10201" y="8875"/>
                </a:cubicBezTo>
                <a:cubicBezTo>
                  <a:pt x="10150" y="8931"/>
                  <a:pt x="10089" y="9025"/>
                  <a:pt x="10066" y="9087"/>
                </a:cubicBezTo>
                <a:cubicBezTo>
                  <a:pt x="9988" y="9290"/>
                  <a:pt x="9787" y="9299"/>
                  <a:pt x="9649" y="9102"/>
                </a:cubicBezTo>
                <a:cubicBezTo>
                  <a:pt x="9522" y="8921"/>
                  <a:pt x="9256" y="8608"/>
                  <a:pt x="9152" y="8519"/>
                </a:cubicBezTo>
                <a:cubicBezTo>
                  <a:pt x="9096" y="8472"/>
                  <a:pt x="9039" y="8373"/>
                  <a:pt x="9025" y="8303"/>
                </a:cubicBezTo>
                <a:cubicBezTo>
                  <a:pt x="9011" y="8232"/>
                  <a:pt x="8986" y="8158"/>
                  <a:pt x="8970" y="8139"/>
                </a:cubicBezTo>
                <a:cubicBezTo>
                  <a:pt x="8954" y="8119"/>
                  <a:pt x="8931" y="8048"/>
                  <a:pt x="8918" y="7982"/>
                </a:cubicBezTo>
                <a:cubicBezTo>
                  <a:pt x="8847" y="7640"/>
                  <a:pt x="8409" y="6779"/>
                  <a:pt x="8203" y="6575"/>
                </a:cubicBezTo>
                <a:cubicBezTo>
                  <a:pt x="8133" y="6506"/>
                  <a:pt x="8057" y="6413"/>
                  <a:pt x="8032" y="6369"/>
                </a:cubicBezTo>
                <a:cubicBezTo>
                  <a:pt x="7985" y="6285"/>
                  <a:pt x="7970" y="5907"/>
                  <a:pt x="8007" y="5748"/>
                </a:cubicBezTo>
                <a:cubicBezTo>
                  <a:pt x="8019" y="5699"/>
                  <a:pt x="8040" y="5454"/>
                  <a:pt x="8054" y="5204"/>
                </a:cubicBezTo>
                <a:cubicBezTo>
                  <a:pt x="8077" y="4785"/>
                  <a:pt x="8071" y="4731"/>
                  <a:pt x="7988" y="4528"/>
                </a:cubicBezTo>
                <a:cubicBezTo>
                  <a:pt x="7875" y="4254"/>
                  <a:pt x="7892" y="3977"/>
                  <a:pt x="8051" y="3482"/>
                </a:cubicBezTo>
                <a:cubicBezTo>
                  <a:pt x="8159" y="3146"/>
                  <a:pt x="8184" y="2884"/>
                  <a:pt x="8148" y="2390"/>
                </a:cubicBezTo>
                <a:cubicBezTo>
                  <a:pt x="8135" y="2219"/>
                  <a:pt x="8298" y="1567"/>
                  <a:pt x="8443" y="1210"/>
                </a:cubicBezTo>
                <a:cubicBezTo>
                  <a:pt x="8474" y="1135"/>
                  <a:pt x="8499" y="936"/>
                  <a:pt x="8501" y="761"/>
                </a:cubicBezTo>
                <a:cubicBezTo>
                  <a:pt x="8503" y="589"/>
                  <a:pt x="8518" y="368"/>
                  <a:pt x="8534" y="267"/>
                </a:cubicBezTo>
                <a:cubicBezTo>
                  <a:pt x="8565" y="67"/>
                  <a:pt x="8554" y="0"/>
                  <a:pt x="8490" y="0"/>
                </a:cubicBezTo>
                <a:close/>
                <a:moveTo>
                  <a:pt x="136" y="10045"/>
                </a:moveTo>
                <a:cubicBezTo>
                  <a:pt x="124" y="10046"/>
                  <a:pt x="110" y="10043"/>
                  <a:pt x="98" y="10047"/>
                </a:cubicBezTo>
                <a:cubicBezTo>
                  <a:pt x="21" y="10072"/>
                  <a:pt x="-4" y="10102"/>
                  <a:pt x="1" y="10168"/>
                </a:cubicBezTo>
                <a:cubicBezTo>
                  <a:pt x="1" y="10171"/>
                  <a:pt x="4" y="10173"/>
                  <a:pt x="4" y="10176"/>
                </a:cubicBezTo>
                <a:cubicBezTo>
                  <a:pt x="23" y="10113"/>
                  <a:pt x="66" y="10068"/>
                  <a:pt x="136" y="10045"/>
                </a:cubicBezTo>
                <a:close/>
                <a:moveTo>
                  <a:pt x="7852" y="12183"/>
                </a:moveTo>
                <a:cubicBezTo>
                  <a:pt x="7851" y="12187"/>
                  <a:pt x="7850" y="12192"/>
                  <a:pt x="7847" y="12195"/>
                </a:cubicBezTo>
                <a:cubicBezTo>
                  <a:pt x="7863" y="12208"/>
                  <a:pt x="7882" y="12219"/>
                  <a:pt x="7891" y="12236"/>
                </a:cubicBezTo>
                <a:cubicBezTo>
                  <a:pt x="7885" y="12218"/>
                  <a:pt x="7869" y="12201"/>
                  <a:pt x="7852" y="12183"/>
                </a:cubicBezTo>
                <a:close/>
                <a:moveTo>
                  <a:pt x="4290" y="13627"/>
                </a:moveTo>
                <a:cubicBezTo>
                  <a:pt x="4289" y="13635"/>
                  <a:pt x="4288" y="13643"/>
                  <a:pt x="4287" y="13650"/>
                </a:cubicBezTo>
                <a:cubicBezTo>
                  <a:pt x="4325" y="13648"/>
                  <a:pt x="4322" y="13641"/>
                  <a:pt x="4290" y="13627"/>
                </a:cubicBezTo>
                <a:close/>
                <a:moveTo>
                  <a:pt x="4039" y="13958"/>
                </a:moveTo>
                <a:cubicBezTo>
                  <a:pt x="4032" y="13961"/>
                  <a:pt x="4023" y="13960"/>
                  <a:pt x="4016" y="13963"/>
                </a:cubicBezTo>
                <a:cubicBezTo>
                  <a:pt x="4025" y="13962"/>
                  <a:pt x="4044" y="13968"/>
                  <a:pt x="4047" y="13965"/>
                </a:cubicBezTo>
                <a:cubicBezTo>
                  <a:pt x="4049" y="13963"/>
                  <a:pt x="4077" y="13968"/>
                  <a:pt x="4085" y="13968"/>
                </a:cubicBezTo>
                <a:cubicBezTo>
                  <a:pt x="4079" y="13963"/>
                  <a:pt x="4070" y="13963"/>
                  <a:pt x="4063" y="13958"/>
                </a:cubicBezTo>
                <a:cubicBezTo>
                  <a:pt x="4055" y="13959"/>
                  <a:pt x="4047" y="13957"/>
                  <a:pt x="4039" y="13958"/>
                </a:cubicBezTo>
                <a:close/>
                <a:moveTo>
                  <a:pt x="15811" y="14243"/>
                </a:moveTo>
                <a:cubicBezTo>
                  <a:pt x="15817" y="14250"/>
                  <a:pt x="15827" y="14259"/>
                  <a:pt x="15836" y="14268"/>
                </a:cubicBezTo>
                <a:cubicBezTo>
                  <a:pt x="15825" y="14258"/>
                  <a:pt x="15825" y="14254"/>
                  <a:pt x="15811" y="14243"/>
                </a:cubicBezTo>
                <a:close/>
                <a:moveTo>
                  <a:pt x="16176" y="14616"/>
                </a:moveTo>
                <a:cubicBezTo>
                  <a:pt x="16175" y="14637"/>
                  <a:pt x="16152" y="14664"/>
                  <a:pt x="16132" y="14689"/>
                </a:cubicBezTo>
                <a:lnTo>
                  <a:pt x="16209" y="14681"/>
                </a:lnTo>
                <a:cubicBezTo>
                  <a:pt x="16216" y="14668"/>
                  <a:pt x="16200" y="14645"/>
                  <a:pt x="16176" y="14616"/>
                </a:cubicBezTo>
                <a:close/>
                <a:moveTo>
                  <a:pt x="20166" y="15501"/>
                </a:moveTo>
                <a:cubicBezTo>
                  <a:pt x="20078" y="15604"/>
                  <a:pt x="20068" y="15679"/>
                  <a:pt x="20141" y="15710"/>
                </a:cubicBezTo>
                <a:cubicBezTo>
                  <a:pt x="20155" y="15639"/>
                  <a:pt x="20164" y="15561"/>
                  <a:pt x="20166" y="15501"/>
                </a:cubicBezTo>
                <a:close/>
                <a:moveTo>
                  <a:pt x="19744" y="15776"/>
                </a:moveTo>
                <a:cubicBezTo>
                  <a:pt x="19725" y="15776"/>
                  <a:pt x="19694" y="15786"/>
                  <a:pt x="19656" y="15808"/>
                </a:cubicBezTo>
                <a:cubicBezTo>
                  <a:pt x="19640" y="15818"/>
                  <a:pt x="19636" y="15821"/>
                  <a:pt x="19631" y="15826"/>
                </a:cubicBezTo>
                <a:cubicBezTo>
                  <a:pt x="19638" y="15835"/>
                  <a:pt x="19651" y="15843"/>
                  <a:pt x="19667" y="15844"/>
                </a:cubicBezTo>
                <a:cubicBezTo>
                  <a:pt x="19676" y="15844"/>
                  <a:pt x="19686" y="15841"/>
                  <a:pt x="19697" y="15839"/>
                </a:cubicBezTo>
                <a:cubicBezTo>
                  <a:pt x="19702" y="15837"/>
                  <a:pt x="19706" y="15838"/>
                  <a:pt x="19711" y="15836"/>
                </a:cubicBezTo>
                <a:cubicBezTo>
                  <a:pt x="19719" y="15833"/>
                  <a:pt x="19725" y="15825"/>
                  <a:pt x="19733" y="15821"/>
                </a:cubicBezTo>
                <a:cubicBezTo>
                  <a:pt x="19739" y="15817"/>
                  <a:pt x="19749" y="15813"/>
                  <a:pt x="19752" y="15808"/>
                </a:cubicBezTo>
                <a:cubicBezTo>
                  <a:pt x="19768" y="15786"/>
                  <a:pt x="19763" y="15776"/>
                  <a:pt x="19744" y="15776"/>
                </a:cubicBezTo>
                <a:close/>
                <a:moveTo>
                  <a:pt x="19355" y="15924"/>
                </a:moveTo>
                <a:cubicBezTo>
                  <a:pt x="19382" y="15935"/>
                  <a:pt x="19380" y="15956"/>
                  <a:pt x="19352" y="15990"/>
                </a:cubicBezTo>
                <a:cubicBezTo>
                  <a:pt x="19360" y="15965"/>
                  <a:pt x="19364" y="15941"/>
                  <a:pt x="19355" y="15924"/>
                </a:cubicBezTo>
                <a:close/>
                <a:moveTo>
                  <a:pt x="18833" y="15960"/>
                </a:moveTo>
                <a:cubicBezTo>
                  <a:pt x="18784" y="15968"/>
                  <a:pt x="18774" y="15996"/>
                  <a:pt x="18817" y="16035"/>
                </a:cubicBezTo>
                <a:cubicBezTo>
                  <a:pt x="18831" y="16048"/>
                  <a:pt x="18886" y="16060"/>
                  <a:pt x="18938" y="16060"/>
                </a:cubicBezTo>
                <a:cubicBezTo>
                  <a:pt x="18958" y="16060"/>
                  <a:pt x="18967" y="16056"/>
                  <a:pt x="18980" y="16053"/>
                </a:cubicBezTo>
                <a:cubicBezTo>
                  <a:pt x="18983" y="16049"/>
                  <a:pt x="18983" y="16043"/>
                  <a:pt x="18988" y="16040"/>
                </a:cubicBezTo>
                <a:cubicBezTo>
                  <a:pt x="19012" y="16027"/>
                  <a:pt x="19003" y="16004"/>
                  <a:pt x="18969" y="15977"/>
                </a:cubicBezTo>
                <a:cubicBezTo>
                  <a:pt x="18949" y="15969"/>
                  <a:pt x="18927" y="15963"/>
                  <a:pt x="18897" y="15960"/>
                </a:cubicBezTo>
                <a:cubicBezTo>
                  <a:pt x="18872" y="15957"/>
                  <a:pt x="18850" y="15957"/>
                  <a:pt x="18833" y="15960"/>
                </a:cubicBezTo>
                <a:close/>
                <a:moveTo>
                  <a:pt x="19634" y="16018"/>
                </a:moveTo>
                <a:cubicBezTo>
                  <a:pt x="19589" y="16036"/>
                  <a:pt x="19545" y="16061"/>
                  <a:pt x="19507" y="16088"/>
                </a:cubicBezTo>
                <a:cubicBezTo>
                  <a:pt x="19559" y="16114"/>
                  <a:pt x="19639" y="16127"/>
                  <a:pt x="19672" y="16096"/>
                </a:cubicBezTo>
                <a:cubicBezTo>
                  <a:pt x="19697" y="16073"/>
                  <a:pt x="19675" y="16045"/>
                  <a:pt x="19634" y="16018"/>
                </a:cubicBezTo>
                <a:close/>
                <a:moveTo>
                  <a:pt x="15028" y="16850"/>
                </a:moveTo>
                <a:cubicBezTo>
                  <a:pt x="14963" y="16850"/>
                  <a:pt x="14909" y="16980"/>
                  <a:pt x="14851" y="17288"/>
                </a:cubicBezTo>
                <a:cubicBezTo>
                  <a:pt x="14897" y="17062"/>
                  <a:pt x="14959" y="16933"/>
                  <a:pt x="15053" y="16887"/>
                </a:cubicBezTo>
                <a:cubicBezTo>
                  <a:pt x="15061" y="16883"/>
                  <a:pt x="15070" y="16882"/>
                  <a:pt x="15077" y="16880"/>
                </a:cubicBezTo>
                <a:cubicBezTo>
                  <a:pt x="15060" y="16870"/>
                  <a:pt x="15038" y="16850"/>
                  <a:pt x="15028" y="16850"/>
                </a:cubicBezTo>
                <a:close/>
                <a:moveTo>
                  <a:pt x="989" y="17374"/>
                </a:moveTo>
                <a:cubicBezTo>
                  <a:pt x="985" y="17390"/>
                  <a:pt x="977" y="17407"/>
                  <a:pt x="967" y="17427"/>
                </a:cubicBezTo>
                <a:cubicBezTo>
                  <a:pt x="977" y="17433"/>
                  <a:pt x="989" y="17436"/>
                  <a:pt x="1003" y="17447"/>
                </a:cubicBezTo>
                <a:cubicBezTo>
                  <a:pt x="995" y="17431"/>
                  <a:pt x="986" y="17414"/>
                  <a:pt x="989" y="17402"/>
                </a:cubicBezTo>
                <a:cubicBezTo>
                  <a:pt x="991" y="17393"/>
                  <a:pt x="990" y="17384"/>
                  <a:pt x="989" y="17374"/>
                </a:cubicBezTo>
                <a:close/>
                <a:moveTo>
                  <a:pt x="14821" y="17462"/>
                </a:moveTo>
                <a:cubicBezTo>
                  <a:pt x="14802" y="17577"/>
                  <a:pt x="14784" y="17699"/>
                  <a:pt x="14763" y="17856"/>
                </a:cubicBezTo>
                <a:cubicBezTo>
                  <a:pt x="14732" y="18083"/>
                  <a:pt x="14682" y="18422"/>
                  <a:pt x="14650" y="18609"/>
                </a:cubicBezTo>
                <a:cubicBezTo>
                  <a:pt x="14617" y="18796"/>
                  <a:pt x="14584" y="19006"/>
                  <a:pt x="14575" y="19076"/>
                </a:cubicBezTo>
                <a:cubicBezTo>
                  <a:pt x="14598" y="18977"/>
                  <a:pt x="14624" y="18895"/>
                  <a:pt x="14644" y="18758"/>
                </a:cubicBezTo>
                <a:cubicBezTo>
                  <a:pt x="14677" y="18534"/>
                  <a:pt x="14714" y="18337"/>
                  <a:pt x="14724" y="18322"/>
                </a:cubicBezTo>
                <a:cubicBezTo>
                  <a:pt x="14734" y="18307"/>
                  <a:pt x="14763" y="18055"/>
                  <a:pt x="14788" y="17762"/>
                </a:cubicBezTo>
                <a:cubicBezTo>
                  <a:pt x="14797" y="17646"/>
                  <a:pt x="14808" y="17552"/>
                  <a:pt x="14821" y="17462"/>
                </a:cubicBezTo>
                <a:close/>
                <a:moveTo>
                  <a:pt x="917" y="17682"/>
                </a:moveTo>
                <a:cubicBezTo>
                  <a:pt x="918" y="17692"/>
                  <a:pt x="924" y="17716"/>
                  <a:pt x="926" y="17727"/>
                </a:cubicBezTo>
                <a:cubicBezTo>
                  <a:pt x="926" y="17714"/>
                  <a:pt x="922" y="17699"/>
                  <a:pt x="917" y="17682"/>
                </a:cubicBezTo>
                <a:close/>
                <a:moveTo>
                  <a:pt x="7107" y="19088"/>
                </a:moveTo>
                <a:cubicBezTo>
                  <a:pt x="7114" y="19130"/>
                  <a:pt x="7122" y="19175"/>
                  <a:pt x="7129" y="19215"/>
                </a:cubicBezTo>
                <a:cubicBezTo>
                  <a:pt x="7120" y="19171"/>
                  <a:pt x="7114" y="19131"/>
                  <a:pt x="7107" y="19088"/>
                </a:cubicBezTo>
                <a:close/>
                <a:moveTo>
                  <a:pt x="14272" y="19989"/>
                </a:moveTo>
                <a:cubicBezTo>
                  <a:pt x="14205" y="20142"/>
                  <a:pt x="14151" y="20225"/>
                  <a:pt x="14095" y="20301"/>
                </a:cubicBezTo>
                <a:cubicBezTo>
                  <a:pt x="14168" y="20203"/>
                  <a:pt x="14229" y="20103"/>
                  <a:pt x="14272" y="19989"/>
                </a:cubicBezTo>
                <a:close/>
                <a:moveTo>
                  <a:pt x="14095" y="20301"/>
                </a:moveTo>
                <a:cubicBezTo>
                  <a:pt x="14060" y="20348"/>
                  <a:pt x="14027" y="20394"/>
                  <a:pt x="13982" y="20442"/>
                </a:cubicBezTo>
                <a:cubicBezTo>
                  <a:pt x="13884" y="20546"/>
                  <a:pt x="13782" y="20661"/>
                  <a:pt x="13722" y="20730"/>
                </a:cubicBezTo>
                <a:cubicBezTo>
                  <a:pt x="13760" y="20699"/>
                  <a:pt x="13799" y="20666"/>
                  <a:pt x="13824" y="20634"/>
                </a:cubicBezTo>
                <a:cubicBezTo>
                  <a:pt x="13885" y="20558"/>
                  <a:pt x="13984" y="20448"/>
                  <a:pt x="14045" y="20387"/>
                </a:cubicBezTo>
                <a:cubicBezTo>
                  <a:pt x="14061" y="20371"/>
                  <a:pt x="14079" y="20322"/>
                  <a:pt x="14095" y="20301"/>
                </a:cubicBezTo>
                <a:close/>
                <a:moveTo>
                  <a:pt x="21532" y="20919"/>
                </a:moveTo>
                <a:cubicBezTo>
                  <a:pt x="21485" y="20924"/>
                  <a:pt x="21422" y="20964"/>
                  <a:pt x="21422" y="21002"/>
                </a:cubicBezTo>
                <a:cubicBezTo>
                  <a:pt x="21422" y="21030"/>
                  <a:pt x="21436" y="21053"/>
                  <a:pt x="21455" y="21053"/>
                </a:cubicBezTo>
                <a:cubicBezTo>
                  <a:pt x="21501" y="21053"/>
                  <a:pt x="21596" y="20949"/>
                  <a:pt x="21571" y="20926"/>
                </a:cubicBezTo>
                <a:cubicBezTo>
                  <a:pt x="21562" y="20918"/>
                  <a:pt x="21548" y="20917"/>
                  <a:pt x="21532" y="20919"/>
                </a:cubicBezTo>
                <a:close/>
                <a:moveTo>
                  <a:pt x="9092" y="21277"/>
                </a:moveTo>
                <a:cubicBezTo>
                  <a:pt x="9104" y="21280"/>
                  <a:pt x="9113" y="21285"/>
                  <a:pt x="9122" y="21290"/>
                </a:cubicBezTo>
                <a:cubicBezTo>
                  <a:pt x="9112" y="21285"/>
                  <a:pt x="9102" y="21281"/>
                  <a:pt x="9092" y="21277"/>
                </a:cubicBezTo>
                <a:close/>
                <a:moveTo>
                  <a:pt x="20870" y="21413"/>
                </a:moveTo>
                <a:cubicBezTo>
                  <a:pt x="20825" y="21413"/>
                  <a:pt x="20798" y="21427"/>
                  <a:pt x="20809" y="21443"/>
                </a:cubicBezTo>
                <a:cubicBezTo>
                  <a:pt x="20820" y="21460"/>
                  <a:pt x="20856" y="21474"/>
                  <a:pt x="20889" y="21474"/>
                </a:cubicBezTo>
                <a:cubicBezTo>
                  <a:pt x="20923" y="21474"/>
                  <a:pt x="20950" y="21460"/>
                  <a:pt x="20950" y="21443"/>
                </a:cubicBezTo>
                <a:cubicBezTo>
                  <a:pt x="20950" y="21427"/>
                  <a:pt x="20914" y="21413"/>
                  <a:pt x="20870" y="21413"/>
                </a:cubicBezTo>
                <a:close/>
                <a:moveTo>
                  <a:pt x="10623" y="21597"/>
                </a:moveTo>
                <a:cubicBezTo>
                  <a:pt x="10662" y="21599"/>
                  <a:pt x="10699" y="21599"/>
                  <a:pt x="10736" y="21600"/>
                </a:cubicBezTo>
                <a:cubicBezTo>
                  <a:pt x="10694" y="21600"/>
                  <a:pt x="10662" y="21599"/>
                  <a:pt x="10623" y="2159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53</Words>
  <Application>Microsoft Office PowerPoint</Application>
  <PresentationFormat>Apresentação na tela (4:3)</PresentationFormat>
  <Paragraphs>20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Estrutura padrão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administrator</dc:creator>
  <cp:lastModifiedBy>FDE</cp:lastModifiedBy>
  <cp:revision>48</cp:revision>
  <dcterms:created xsi:type="dcterms:W3CDTF">2009-04-06T18:03:12Z</dcterms:created>
  <dcterms:modified xsi:type="dcterms:W3CDTF">2016-05-25T15:45:48Z</dcterms:modified>
</cp:coreProperties>
</file>