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0" r:id="rId5"/>
    <p:sldId id="261" r:id="rId6"/>
    <p:sldId id="259" r:id="rId7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450" y="-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379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69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1341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020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07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799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640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31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2564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241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40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4098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833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68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52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159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21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707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602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4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025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49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6EA5F-0DB4-4E34-B45F-67B885A2F9EC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4F7DE-3C6F-41B3-B4A2-469244FCEA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88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6EA5F-0DB4-4E34-B45F-67B885A2F9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28/08/2020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4F7DE-3C6F-41B3-B4A2-469244FCEAB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4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ARQUIVOS\Institucional\CAFE-VIRTUAL-IF-E-EVENTOS\PIBIC\PIBIC 2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0209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ARQUIVOS\Institucional\Logos IF SIMA GOV\logo IF SMA GOV Fundo branc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360" y="4400779"/>
            <a:ext cx="2420144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220072" y="843558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TÍTULO DO TRABALHO</a:t>
            </a:r>
            <a:endParaRPr lang="pt-BR" sz="20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220072" y="2260557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Autor(es): Nome do autor(es)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 bwMode="auto">
          <a:xfrm>
            <a:off x="6031355" y="4602136"/>
            <a:ext cx="484861" cy="32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665288" indent="-13112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330575" indent="-26257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997450" indent="-39401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6664325" indent="-52546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332130">
              <a:defRPr/>
            </a:pPr>
            <a:endParaRPr lang="pt-BR"/>
          </a:p>
        </p:txBody>
      </p:sp>
      <p:sp>
        <p:nvSpPr>
          <p:cNvPr id="16" name="Retângulo 15"/>
          <p:cNvSpPr/>
          <p:nvPr/>
        </p:nvSpPr>
        <p:spPr bwMode="auto">
          <a:xfrm>
            <a:off x="5220072" y="4598539"/>
            <a:ext cx="484861" cy="32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665288" indent="-13112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330575" indent="-26257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997450" indent="-39401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6664325" indent="-52546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332130"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976144" y="4578682"/>
            <a:ext cx="601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dirty="0" smtClean="0"/>
              <a:t>LOGO</a:t>
            </a:r>
            <a:br>
              <a:rPr lang="pt-BR" sz="900" dirty="0" smtClean="0"/>
            </a:br>
            <a:r>
              <a:rPr lang="pt-BR" sz="900" dirty="0" smtClean="0"/>
              <a:t>(</a:t>
            </a:r>
            <a:r>
              <a:rPr lang="pt-BR" sz="900" dirty="0" err="1" smtClean="0"/>
              <a:t>alt.máx</a:t>
            </a:r>
            <a:r>
              <a:rPr lang="pt-BR" sz="900" dirty="0" smtClean="0"/>
              <a:t>)</a:t>
            </a:r>
            <a:endParaRPr lang="pt-BR" sz="900" dirty="0"/>
          </a:p>
        </p:txBody>
      </p:sp>
      <p:sp>
        <p:nvSpPr>
          <p:cNvPr id="18" name="Retângulo 17"/>
          <p:cNvSpPr/>
          <p:nvPr/>
        </p:nvSpPr>
        <p:spPr>
          <a:xfrm>
            <a:off x="5169330" y="4587974"/>
            <a:ext cx="601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dirty="0" smtClean="0"/>
              <a:t>LOGO</a:t>
            </a:r>
            <a:br>
              <a:rPr lang="pt-BR" sz="900" dirty="0" smtClean="0"/>
            </a:br>
            <a:r>
              <a:rPr lang="pt-BR" sz="900" dirty="0" smtClean="0"/>
              <a:t>(</a:t>
            </a:r>
            <a:r>
              <a:rPr lang="pt-BR" sz="900" dirty="0" err="1" smtClean="0"/>
              <a:t>alt.máx</a:t>
            </a:r>
            <a:r>
              <a:rPr lang="pt-BR" sz="900" dirty="0" smtClean="0"/>
              <a:t>)</a:t>
            </a:r>
            <a:endParaRPr lang="pt-BR" sz="9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220072" y="3075806"/>
            <a:ext cx="3888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Orientador: Nome do orientador/supervisor</a:t>
            </a:r>
            <a:endParaRPr lang="pt-BR" sz="16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220072" y="4062225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7 e 8 de outubro de 2020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03129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ARQUIVOS\Institucional\CAFE-VIRTUAL-IF-E-EVENTOS\PIBIC\PIBIC 20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762055" cy="77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47214" y="1043613"/>
            <a:ext cx="6269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INTRODUÇÃO/OBJETIVO/MATERIAL E MÉTODOS</a:t>
            </a:r>
            <a:endParaRPr lang="pt-BR" sz="2000" b="1" dirty="0"/>
          </a:p>
        </p:txBody>
      </p:sp>
      <p:sp>
        <p:nvSpPr>
          <p:cNvPr id="4" name="Retângulo 3"/>
          <p:cNvSpPr/>
          <p:nvPr/>
        </p:nvSpPr>
        <p:spPr bwMode="auto">
          <a:xfrm>
            <a:off x="5201745" y="259543"/>
            <a:ext cx="484861" cy="36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665288" indent="-13112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330575" indent="-26257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997450" indent="-39401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6664325" indent="-52546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332130">
              <a:defRPr/>
            </a:pPr>
            <a:endParaRPr lang="pt-BR"/>
          </a:p>
        </p:txBody>
      </p:sp>
      <p:sp>
        <p:nvSpPr>
          <p:cNvPr id="5" name="Retângulo 4"/>
          <p:cNvSpPr/>
          <p:nvPr/>
        </p:nvSpPr>
        <p:spPr bwMode="auto">
          <a:xfrm>
            <a:off x="4198645" y="267494"/>
            <a:ext cx="484861" cy="36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665288" indent="-13112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330575" indent="-26257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997450" indent="-39401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6664325" indent="-52546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332130">
              <a:defRPr/>
            </a:pPr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5146534" y="267494"/>
            <a:ext cx="601447" cy="396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dirty="0" smtClean="0"/>
              <a:t>LOGO</a:t>
            </a:r>
            <a:br>
              <a:rPr lang="pt-BR" sz="900" dirty="0" smtClean="0"/>
            </a:br>
            <a:r>
              <a:rPr lang="pt-BR" sz="900" dirty="0" smtClean="0"/>
              <a:t>(</a:t>
            </a:r>
            <a:r>
              <a:rPr lang="pt-BR" sz="900" dirty="0" err="1" smtClean="0"/>
              <a:t>alt.máx</a:t>
            </a:r>
            <a:r>
              <a:rPr lang="pt-BR" sz="900" dirty="0" smtClean="0"/>
              <a:t>)</a:t>
            </a:r>
            <a:endParaRPr lang="pt-BR" sz="900" dirty="0"/>
          </a:p>
        </p:txBody>
      </p:sp>
      <p:sp>
        <p:nvSpPr>
          <p:cNvPr id="7" name="Retângulo 6"/>
          <p:cNvSpPr/>
          <p:nvPr/>
        </p:nvSpPr>
        <p:spPr>
          <a:xfrm>
            <a:off x="4147903" y="276786"/>
            <a:ext cx="601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dirty="0" smtClean="0"/>
              <a:t>LOGO</a:t>
            </a:r>
            <a:br>
              <a:rPr lang="pt-BR" sz="900" dirty="0" smtClean="0"/>
            </a:br>
            <a:r>
              <a:rPr lang="pt-BR" sz="900" dirty="0" smtClean="0"/>
              <a:t>(</a:t>
            </a:r>
            <a:r>
              <a:rPr lang="pt-BR" sz="900" dirty="0" err="1" smtClean="0"/>
              <a:t>alt.máx</a:t>
            </a:r>
            <a:r>
              <a:rPr lang="pt-BR" sz="900" dirty="0" smtClean="0"/>
              <a:t>)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08575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ARQUIVOS\Institucional\CAFE-VIRTUAL-IF-E-EVENTOS\PIBIC\PIBIC 20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762055" cy="77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47215" y="1043613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RESULTADOS</a:t>
            </a:r>
            <a:endParaRPr lang="pt-BR" sz="2000" b="1" dirty="0"/>
          </a:p>
        </p:txBody>
      </p:sp>
      <p:sp>
        <p:nvSpPr>
          <p:cNvPr id="4" name="Retângulo 3"/>
          <p:cNvSpPr/>
          <p:nvPr/>
        </p:nvSpPr>
        <p:spPr bwMode="auto">
          <a:xfrm>
            <a:off x="5201745" y="259543"/>
            <a:ext cx="484861" cy="36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665288" indent="-13112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330575" indent="-26257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997450" indent="-39401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6664325" indent="-52546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332130">
              <a:defRPr/>
            </a:pPr>
            <a:endParaRPr lang="pt-BR"/>
          </a:p>
        </p:txBody>
      </p:sp>
      <p:sp>
        <p:nvSpPr>
          <p:cNvPr id="5" name="Retângulo 4"/>
          <p:cNvSpPr/>
          <p:nvPr/>
        </p:nvSpPr>
        <p:spPr bwMode="auto">
          <a:xfrm>
            <a:off x="4198645" y="267494"/>
            <a:ext cx="484861" cy="36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665288" indent="-13112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330575" indent="-26257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997450" indent="-39401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6664325" indent="-52546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332130">
              <a:defRPr/>
            </a:pPr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5146534" y="267494"/>
            <a:ext cx="601447" cy="396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dirty="0" smtClean="0"/>
              <a:t>LOGO</a:t>
            </a:r>
            <a:br>
              <a:rPr lang="pt-BR" sz="900" dirty="0" smtClean="0"/>
            </a:br>
            <a:r>
              <a:rPr lang="pt-BR" sz="900" dirty="0" smtClean="0"/>
              <a:t>(</a:t>
            </a:r>
            <a:r>
              <a:rPr lang="pt-BR" sz="900" dirty="0" err="1" smtClean="0"/>
              <a:t>alt.máx</a:t>
            </a:r>
            <a:r>
              <a:rPr lang="pt-BR" sz="900" dirty="0" smtClean="0"/>
              <a:t>)</a:t>
            </a:r>
            <a:endParaRPr lang="pt-BR" sz="900" dirty="0"/>
          </a:p>
        </p:txBody>
      </p:sp>
      <p:sp>
        <p:nvSpPr>
          <p:cNvPr id="7" name="Retângulo 6"/>
          <p:cNvSpPr/>
          <p:nvPr/>
        </p:nvSpPr>
        <p:spPr>
          <a:xfrm>
            <a:off x="4147903" y="276786"/>
            <a:ext cx="601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dirty="0" smtClean="0"/>
              <a:t>LOGO</a:t>
            </a:r>
            <a:br>
              <a:rPr lang="pt-BR" sz="900" dirty="0" smtClean="0"/>
            </a:br>
            <a:r>
              <a:rPr lang="pt-BR" sz="900" dirty="0" smtClean="0"/>
              <a:t>(</a:t>
            </a:r>
            <a:r>
              <a:rPr lang="pt-BR" sz="900" dirty="0" err="1" smtClean="0"/>
              <a:t>alt.máx</a:t>
            </a:r>
            <a:r>
              <a:rPr lang="pt-BR" sz="900" dirty="0" smtClean="0"/>
              <a:t>)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23929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ARQUIVOS\Institucional\CAFE-VIRTUAL-IF-E-EVENTOS\PIBIC\PIBIC 20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762055" cy="77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47215" y="1043613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CONCLUSÃO</a:t>
            </a:r>
            <a:endParaRPr lang="pt-BR" sz="2000" b="1" dirty="0"/>
          </a:p>
        </p:txBody>
      </p:sp>
      <p:sp>
        <p:nvSpPr>
          <p:cNvPr id="4" name="Retângulo 3"/>
          <p:cNvSpPr/>
          <p:nvPr/>
        </p:nvSpPr>
        <p:spPr bwMode="auto">
          <a:xfrm>
            <a:off x="5201745" y="259543"/>
            <a:ext cx="484861" cy="36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665288" indent="-13112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330575" indent="-26257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997450" indent="-39401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6664325" indent="-52546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332130">
              <a:defRPr/>
            </a:pPr>
            <a:endParaRPr lang="pt-BR"/>
          </a:p>
        </p:txBody>
      </p:sp>
      <p:sp>
        <p:nvSpPr>
          <p:cNvPr id="5" name="Retângulo 4"/>
          <p:cNvSpPr/>
          <p:nvPr/>
        </p:nvSpPr>
        <p:spPr bwMode="auto">
          <a:xfrm>
            <a:off x="4198645" y="267494"/>
            <a:ext cx="484861" cy="36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665288" indent="-13112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330575" indent="-26257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4997450" indent="-394017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6664325" indent="-5254625" algn="l" defTabSz="3330575" rtl="0" eaLnBrk="0" fontAlgn="base" hangingPunct="0">
              <a:spcBef>
                <a:spcPct val="0"/>
              </a:spcBef>
              <a:spcAft>
                <a:spcPct val="0"/>
              </a:spcAft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332130">
              <a:defRPr/>
            </a:pPr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5146534" y="267494"/>
            <a:ext cx="601447" cy="396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dirty="0" smtClean="0"/>
              <a:t>LOGO</a:t>
            </a:r>
            <a:br>
              <a:rPr lang="pt-BR" sz="900" dirty="0" smtClean="0"/>
            </a:br>
            <a:r>
              <a:rPr lang="pt-BR" sz="900" dirty="0" smtClean="0"/>
              <a:t>(</a:t>
            </a:r>
            <a:r>
              <a:rPr lang="pt-BR" sz="900" dirty="0" err="1" smtClean="0"/>
              <a:t>alt.máx</a:t>
            </a:r>
            <a:r>
              <a:rPr lang="pt-BR" sz="900" dirty="0" smtClean="0"/>
              <a:t>)</a:t>
            </a:r>
            <a:endParaRPr lang="pt-BR" sz="900" dirty="0"/>
          </a:p>
        </p:txBody>
      </p:sp>
      <p:sp>
        <p:nvSpPr>
          <p:cNvPr id="7" name="Retângulo 6"/>
          <p:cNvSpPr/>
          <p:nvPr/>
        </p:nvSpPr>
        <p:spPr>
          <a:xfrm>
            <a:off x="4147903" y="276786"/>
            <a:ext cx="601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900" dirty="0" smtClean="0"/>
              <a:t>LOGO</a:t>
            </a:r>
            <a:br>
              <a:rPr lang="pt-BR" sz="900" dirty="0" smtClean="0"/>
            </a:br>
            <a:r>
              <a:rPr lang="pt-BR" sz="900" dirty="0" smtClean="0"/>
              <a:t>(</a:t>
            </a:r>
            <a:r>
              <a:rPr lang="pt-BR" sz="900" dirty="0" err="1" smtClean="0"/>
              <a:t>alt.máx</a:t>
            </a:r>
            <a:r>
              <a:rPr lang="pt-BR" sz="900" dirty="0" smtClean="0"/>
              <a:t>)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97577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987824" y="2441446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AGRADECIMENTOS</a:t>
            </a:r>
            <a:endParaRPr lang="pt-BR" sz="24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3013909" y="336383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Contato: </a:t>
            </a:r>
            <a:r>
              <a:rPr lang="pt-BR" dirty="0" err="1" smtClean="0"/>
              <a:t>email</a:t>
            </a:r>
            <a:r>
              <a:rPr lang="pt-BR" dirty="0" smtClean="0"/>
              <a:t> de contato do aluno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8971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42</Words>
  <Application>Microsoft Office PowerPoint</Application>
  <PresentationFormat>Apresentação na tela (16:9)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Leni</dc:creator>
  <cp:lastModifiedBy>Maurício Ranzini</cp:lastModifiedBy>
  <cp:revision>17</cp:revision>
  <dcterms:created xsi:type="dcterms:W3CDTF">2020-07-09T20:46:03Z</dcterms:created>
  <dcterms:modified xsi:type="dcterms:W3CDTF">2020-08-28T12:18:28Z</dcterms:modified>
</cp:coreProperties>
</file>