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5" r:id="rId1"/>
  </p:sldMasterIdLst>
  <p:sldIdLst>
    <p:sldId id="256" r:id="rId2"/>
    <p:sldId id="257" r:id="rId3"/>
    <p:sldId id="258" r:id="rId4"/>
    <p:sldId id="260" r:id="rId5"/>
    <p:sldId id="261" r:id="rId6"/>
    <p:sldId id="259" r:id="rId7"/>
    <p:sldId id="263" r:id="rId8"/>
    <p:sldId id="268" r:id="rId9"/>
    <p:sldId id="262" r:id="rId10"/>
    <p:sldId id="264" r:id="rId11"/>
    <p:sldId id="265" r:id="rId12"/>
    <p:sldId id="267" r:id="rId13"/>
    <p:sldId id="266" r:id="rId14"/>
    <p:sldId id="269" r:id="rId15"/>
  </p:sldIdLst>
  <p:sldSz cx="12192000" cy="6858000"/>
  <p:notesSz cx="6799263" cy="9929813"/>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734F"/>
    <a:srgbClr val="BAE19E"/>
    <a:srgbClr val="C00000"/>
    <a:srgbClr val="BCC4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42"/>
    <p:restoredTop sz="95982"/>
  </p:normalViewPr>
  <p:slideViewPr>
    <p:cSldViewPr snapToGrid="0">
      <p:cViewPr varScale="1">
        <p:scale>
          <a:sx n="113" d="100"/>
          <a:sy n="113" d="100"/>
        </p:scale>
        <p:origin x="47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8CB17C-9CDB-BA4F-A980-99CCB3CF3D29}" type="doc">
      <dgm:prSet loTypeId="urn:microsoft.com/office/officeart/2005/8/layout/chevron2" loCatId="" qsTypeId="urn:microsoft.com/office/officeart/2005/8/quickstyle/simple1" qsCatId="simple" csTypeId="urn:microsoft.com/office/officeart/2005/8/colors/accent1_2" csCatId="accent1" phldr="1"/>
      <dgm:spPr/>
      <dgm:t>
        <a:bodyPr/>
        <a:lstStyle/>
        <a:p>
          <a:endParaRPr lang="pt-BR"/>
        </a:p>
      </dgm:t>
    </dgm:pt>
    <dgm:pt modelId="{9EF40718-557D-C040-996A-2D9752175337}">
      <dgm:prSet phldrT="[Texto]"/>
      <dgm:spPr>
        <a:solidFill>
          <a:schemeClr val="accent1"/>
        </a:solidFill>
      </dgm:spPr>
      <dgm:t>
        <a:bodyPr/>
        <a:lstStyle/>
        <a:p>
          <a:r>
            <a:rPr lang="pt-BR" dirty="0"/>
            <a:t>1</a:t>
          </a:r>
        </a:p>
      </dgm:t>
    </dgm:pt>
    <dgm:pt modelId="{90E6E26A-AD6D-6B42-A756-D9AF5B41688D}" type="parTrans" cxnId="{92D2DFDA-545D-BC4F-AF0D-D7952BE94DC0}">
      <dgm:prSet/>
      <dgm:spPr/>
      <dgm:t>
        <a:bodyPr/>
        <a:lstStyle/>
        <a:p>
          <a:endParaRPr lang="pt-BR"/>
        </a:p>
      </dgm:t>
    </dgm:pt>
    <dgm:pt modelId="{3408C04C-6215-9948-B99A-5F817754EF84}" type="sibTrans" cxnId="{92D2DFDA-545D-BC4F-AF0D-D7952BE94DC0}">
      <dgm:prSet/>
      <dgm:spPr/>
      <dgm:t>
        <a:bodyPr/>
        <a:lstStyle/>
        <a:p>
          <a:endParaRPr lang="pt-BR"/>
        </a:p>
      </dgm:t>
    </dgm:pt>
    <dgm:pt modelId="{668C80DD-2982-EA4C-A91E-56F2189022FD}">
      <dgm:prSet phldrT="[Texto]"/>
      <dgm:spPr>
        <a:solidFill>
          <a:schemeClr val="accent1"/>
        </a:solidFill>
      </dgm:spPr>
      <dgm:t>
        <a:bodyPr/>
        <a:lstStyle/>
        <a:p>
          <a:r>
            <a:rPr lang="pt-BR" dirty="0"/>
            <a:t>2</a:t>
          </a:r>
        </a:p>
      </dgm:t>
    </dgm:pt>
    <dgm:pt modelId="{D30C8997-6CD1-CC4B-A8E2-B193FC41A9C7}" type="parTrans" cxnId="{B245772F-1657-E74C-9ECC-7E84480398A2}">
      <dgm:prSet/>
      <dgm:spPr/>
      <dgm:t>
        <a:bodyPr/>
        <a:lstStyle/>
        <a:p>
          <a:endParaRPr lang="pt-BR"/>
        </a:p>
      </dgm:t>
    </dgm:pt>
    <dgm:pt modelId="{B9F901CD-91FB-E846-B463-4565A7052C47}" type="sibTrans" cxnId="{B245772F-1657-E74C-9ECC-7E84480398A2}">
      <dgm:prSet/>
      <dgm:spPr/>
      <dgm:t>
        <a:bodyPr/>
        <a:lstStyle/>
        <a:p>
          <a:endParaRPr lang="pt-BR"/>
        </a:p>
      </dgm:t>
    </dgm:pt>
    <dgm:pt modelId="{7539F440-E121-894B-A0B2-F12684822FA9}">
      <dgm:prSet phldrT="[Texto]"/>
      <dgm:spPr>
        <a:solidFill>
          <a:srgbClr val="34734F"/>
        </a:solidFill>
      </dgm:spPr>
      <dgm:t>
        <a:bodyPr/>
        <a:lstStyle/>
        <a:p>
          <a:r>
            <a:rPr lang="pt-BR" dirty="0"/>
            <a:t>3</a:t>
          </a:r>
        </a:p>
      </dgm:t>
    </dgm:pt>
    <dgm:pt modelId="{E6466044-627A-F64D-9A02-42AF7D21A09B}" type="parTrans" cxnId="{36206774-BA50-9D4B-909D-A685E52925AC}">
      <dgm:prSet/>
      <dgm:spPr/>
      <dgm:t>
        <a:bodyPr/>
        <a:lstStyle/>
        <a:p>
          <a:endParaRPr lang="pt-BR"/>
        </a:p>
      </dgm:t>
    </dgm:pt>
    <dgm:pt modelId="{C1265452-8814-5E45-860D-204AAB1FF0D3}" type="sibTrans" cxnId="{36206774-BA50-9D4B-909D-A685E52925AC}">
      <dgm:prSet/>
      <dgm:spPr/>
      <dgm:t>
        <a:bodyPr/>
        <a:lstStyle/>
        <a:p>
          <a:endParaRPr lang="pt-BR"/>
        </a:p>
      </dgm:t>
    </dgm:pt>
    <dgm:pt modelId="{55479B57-FD55-964F-A321-DEBFDF3314DD}">
      <dgm:prSet custT="1"/>
      <dgm:spPr/>
      <dgm:t>
        <a:bodyPr/>
        <a:lstStyle/>
        <a:p>
          <a:r>
            <a:rPr lang="pt-BR" sz="1900" b="1" dirty="0"/>
            <a:t>CBH-AT</a:t>
          </a:r>
          <a:r>
            <a:rPr lang="pt-BR" sz="1900" dirty="0"/>
            <a:t> – </a:t>
          </a:r>
          <a:r>
            <a:rPr lang="pt-BR" sz="1900" b="1" dirty="0"/>
            <a:t>minuta de Anteprojeto </a:t>
          </a:r>
          <a:r>
            <a:rPr lang="pt-BR" sz="1900" dirty="0"/>
            <a:t>de Lei (Subgrupo de trabalho </a:t>
          </a:r>
          <a:r>
            <a:rPr lang="pt-BR" sz="1900" dirty="0" err="1"/>
            <a:t>Guaió</a:t>
          </a:r>
          <a:r>
            <a:rPr lang="pt-BR" sz="1900" dirty="0"/>
            <a:t> e </a:t>
          </a:r>
          <a:r>
            <a:rPr lang="pt-BR" sz="1900" dirty="0" err="1"/>
            <a:t>Cabuçu</a:t>
          </a:r>
          <a:r>
            <a:rPr lang="pt-BR" sz="1900" dirty="0"/>
            <a:t>- Tanque Grande + Câmara Técnica de Planejamento e Articulação (CTPA) </a:t>
          </a:r>
        </a:p>
      </dgm:t>
    </dgm:pt>
    <dgm:pt modelId="{12AA6236-1F34-574A-8544-B9FF06A419F8}" type="parTrans" cxnId="{907B98A9-A5C6-2A49-9604-E4934512FF30}">
      <dgm:prSet/>
      <dgm:spPr/>
      <dgm:t>
        <a:bodyPr/>
        <a:lstStyle/>
        <a:p>
          <a:endParaRPr lang="pt-BR"/>
        </a:p>
      </dgm:t>
    </dgm:pt>
    <dgm:pt modelId="{B044F946-0CAE-854C-A3A6-E4E272A611B9}" type="sibTrans" cxnId="{907B98A9-A5C6-2A49-9604-E4934512FF30}">
      <dgm:prSet/>
      <dgm:spPr/>
      <dgm:t>
        <a:bodyPr/>
        <a:lstStyle/>
        <a:p>
          <a:endParaRPr lang="pt-BR"/>
        </a:p>
      </dgm:t>
    </dgm:pt>
    <dgm:pt modelId="{679AA24A-C007-7E4A-BF0D-E5384F8AC691}">
      <dgm:prSet custT="1"/>
      <dgm:spPr/>
      <dgm:t>
        <a:bodyPr/>
        <a:lstStyle/>
        <a:p>
          <a:r>
            <a:rPr lang="pt-BR" sz="2000" b="1" kern="1200" dirty="0">
              <a:highlight>
                <a:srgbClr val="BAE19E"/>
              </a:highlight>
            </a:rPr>
            <a:t>CONSEMA (Conselho Estadual de Meio Ambiente)</a:t>
          </a:r>
          <a:r>
            <a:rPr lang="pt-BR" sz="2000" kern="1200" dirty="0">
              <a:highlight>
                <a:srgbClr val="BAE19E"/>
              </a:highlight>
            </a:rPr>
            <a:t> </a:t>
          </a:r>
          <a:r>
            <a:rPr lang="pt-BR" sz="2000" kern="1200" dirty="0"/>
            <a:t>e o</a:t>
          </a:r>
          <a:r>
            <a:rPr lang="pt-BR" sz="2000" b="1" kern="1200" dirty="0"/>
            <a:t> CDR </a:t>
          </a:r>
          <a:r>
            <a:rPr lang="pt-BR" sz="2000" kern="1200" dirty="0"/>
            <a:t>(Conselho de Desenvolvimento Regional) </a:t>
          </a:r>
          <a:r>
            <a:rPr lang="pt-BR" sz="2000" i="1" kern="1200" dirty="0">
              <a:solidFill>
                <a:schemeClr val="accent1"/>
              </a:solidFill>
            </a:rPr>
            <a:t>(consultivos)</a:t>
          </a:r>
        </a:p>
      </dgm:t>
    </dgm:pt>
    <dgm:pt modelId="{33E20B56-07E6-AD4C-8108-D8D115F7E1B5}" type="parTrans" cxnId="{B546AED7-9C8F-E340-9387-8D7211F517A5}">
      <dgm:prSet/>
      <dgm:spPr/>
      <dgm:t>
        <a:bodyPr/>
        <a:lstStyle/>
        <a:p>
          <a:endParaRPr lang="pt-BR"/>
        </a:p>
      </dgm:t>
    </dgm:pt>
    <dgm:pt modelId="{E76A55BA-8A10-4D4B-AFDE-52D0620BE646}" type="sibTrans" cxnId="{B546AED7-9C8F-E340-9387-8D7211F517A5}">
      <dgm:prSet/>
      <dgm:spPr/>
      <dgm:t>
        <a:bodyPr/>
        <a:lstStyle/>
        <a:p>
          <a:endParaRPr lang="pt-BR"/>
        </a:p>
      </dgm:t>
    </dgm:pt>
    <dgm:pt modelId="{75C53319-A0C1-3047-B316-C193FABF1BBA}">
      <dgm:prSet custT="1"/>
      <dgm:spPr/>
      <dgm:t>
        <a:bodyPr/>
        <a:lstStyle/>
        <a:p>
          <a:r>
            <a:rPr lang="pt-BR" sz="2000" b="1" dirty="0">
              <a:cs typeface="Calibri"/>
            </a:rPr>
            <a:t>CRH (Conselho Estadual de Recursos Hídricos)</a:t>
          </a:r>
          <a:r>
            <a:rPr lang="pt-BR" sz="2000" dirty="0">
              <a:cs typeface="Calibri"/>
            </a:rPr>
            <a:t>, ouvido o Conselho de Orientação dos Recursos Hídricos – CORHI </a:t>
          </a:r>
          <a:r>
            <a:rPr lang="pt-BR" sz="2000" i="1" dirty="0">
              <a:solidFill>
                <a:schemeClr val="accent1"/>
              </a:solidFill>
              <a:cs typeface="Calibri"/>
            </a:rPr>
            <a:t>(deliberativo)</a:t>
          </a:r>
          <a:endParaRPr lang="pt-BR" sz="2000" i="1" dirty="0">
            <a:solidFill>
              <a:schemeClr val="accent1"/>
            </a:solidFill>
          </a:endParaRPr>
        </a:p>
      </dgm:t>
    </dgm:pt>
    <dgm:pt modelId="{52885E2D-5533-8348-A1BD-E2D69A9319B2}" type="parTrans" cxnId="{24885AF0-6A8A-0C44-A387-2C26661373AE}">
      <dgm:prSet/>
      <dgm:spPr/>
      <dgm:t>
        <a:bodyPr/>
        <a:lstStyle/>
        <a:p>
          <a:endParaRPr lang="pt-BR"/>
        </a:p>
      </dgm:t>
    </dgm:pt>
    <dgm:pt modelId="{63D4FDBA-990C-C546-B450-E6834E0674DE}" type="sibTrans" cxnId="{24885AF0-6A8A-0C44-A387-2C26661373AE}">
      <dgm:prSet/>
      <dgm:spPr/>
      <dgm:t>
        <a:bodyPr/>
        <a:lstStyle/>
        <a:p>
          <a:endParaRPr lang="pt-BR"/>
        </a:p>
      </dgm:t>
    </dgm:pt>
    <dgm:pt modelId="{364DB85C-2E7A-094E-B60A-1EB22AF68C9B}">
      <dgm:prSet custT="1"/>
      <dgm:spPr/>
      <dgm:t>
        <a:bodyPr/>
        <a:lstStyle/>
        <a:p>
          <a:r>
            <a:rPr lang="pt-BR" sz="1900" dirty="0"/>
            <a:t>Deliberação CBH AT nº 152/2022 </a:t>
          </a:r>
        </a:p>
      </dgm:t>
    </dgm:pt>
    <dgm:pt modelId="{29C0EB92-47EE-4C44-99C3-0F0AE58058BD}" type="parTrans" cxnId="{6C7DCA40-0ADB-C240-B207-502188F2161D}">
      <dgm:prSet/>
      <dgm:spPr/>
      <dgm:t>
        <a:bodyPr/>
        <a:lstStyle/>
        <a:p>
          <a:endParaRPr lang="pt-BR"/>
        </a:p>
      </dgm:t>
    </dgm:pt>
    <dgm:pt modelId="{5FF0673B-4895-9B4E-B7C1-AA1CED7463D2}" type="sibTrans" cxnId="{6C7DCA40-0ADB-C240-B207-502188F2161D}">
      <dgm:prSet/>
      <dgm:spPr/>
      <dgm:t>
        <a:bodyPr/>
        <a:lstStyle/>
        <a:p>
          <a:endParaRPr lang="pt-BR"/>
        </a:p>
      </dgm:t>
    </dgm:pt>
    <dgm:pt modelId="{588F1D48-4D3B-864E-9404-AC86A156DB71}">
      <dgm:prSet custT="1"/>
      <dgm:spPr/>
      <dgm:t>
        <a:bodyPr/>
        <a:lstStyle/>
        <a:p>
          <a:r>
            <a:rPr lang="pt-BR" sz="2000" kern="1200" dirty="0">
              <a:solidFill>
                <a:prstClr val="black">
                  <a:hueOff val="0"/>
                  <a:satOff val="0"/>
                  <a:lumOff val="0"/>
                  <a:alphaOff val="0"/>
                </a:prstClr>
              </a:solidFill>
              <a:latin typeface="Univers Condensed Light"/>
              <a:ea typeface="+mn-ea"/>
              <a:cs typeface="+mn-cs"/>
            </a:rPr>
            <a:t>Aprovado pelo CDR em 25/09/23</a:t>
          </a:r>
        </a:p>
      </dgm:t>
    </dgm:pt>
    <dgm:pt modelId="{B064BB54-8DB5-0E4A-BDB8-618397DFE878}" type="parTrans" cxnId="{2DE14701-F630-A947-AD51-F4E00815715A}">
      <dgm:prSet/>
      <dgm:spPr/>
      <dgm:t>
        <a:bodyPr/>
        <a:lstStyle/>
        <a:p>
          <a:endParaRPr lang="pt-BR"/>
        </a:p>
      </dgm:t>
    </dgm:pt>
    <dgm:pt modelId="{02F82B8B-3255-7248-88DE-7FA6FA931881}" type="sibTrans" cxnId="{2DE14701-F630-A947-AD51-F4E00815715A}">
      <dgm:prSet/>
      <dgm:spPr/>
      <dgm:t>
        <a:bodyPr/>
        <a:lstStyle/>
        <a:p>
          <a:endParaRPr lang="pt-BR"/>
        </a:p>
      </dgm:t>
    </dgm:pt>
    <dgm:pt modelId="{D08E26EA-1F19-7448-ADAB-55E8C9E9041F}">
      <dgm:prSet custT="1"/>
      <dgm:spPr/>
      <dgm:t>
        <a:bodyPr/>
        <a:lstStyle/>
        <a:p>
          <a:r>
            <a:rPr lang="pt-BR" sz="2000" kern="1200" dirty="0"/>
            <a:t>Deliberação CONSEMA nº 12/2023, encaminha para avaliação na CTPP (8 reuniões de debate)</a:t>
          </a:r>
          <a:endParaRPr lang="pt-BR" sz="2000" i="1" kern="1200" dirty="0">
            <a:solidFill>
              <a:schemeClr val="accent1"/>
            </a:solidFill>
          </a:endParaRPr>
        </a:p>
      </dgm:t>
    </dgm:pt>
    <dgm:pt modelId="{40993238-EC00-814F-A757-712407960789}" type="parTrans" cxnId="{4506A16C-8D6D-7644-8554-7754DE5791D7}">
      <dgm:prSet/>
      <dgm:spPr/>
      <dgm:t>
        <a:bodyPr/>
        <a:lstStyle/>
        <a:p>
          <a:endParaRPr lang="pt-BR"/>
        </a:p>
      </dgm:t>
    </dgm:pt>
    <dgm:pt modelId="{00DD0993-A9C9-B04B-8B22-70E59DB5FF30}" type="sibTrans" cxnId="{4506A16C-8D6D-7644-8554-7754DE5791D7}">
      <dgm:prSet/>
      <dgm:spPr/>
      <dgm:t>
        <a:bodyPr/>
        <a:lstStyle/>
        <a:p>
          <a:endParaRPr lang="pt-BR"/>
        </a:p>
      </dgm:t>
    </dgm:pt>
    <dgm:pt modelId="{729FE4FE-F04F-F74B-B064-F7E636C48A98}">
      <dgm:prSet/>
      <dgm:spPr>
        <a:solidFill>
          <a:srgbClr val="34734F"/>
        </a:solidFill>
      </dgm:spPr>
      <dgm:t>
        <a:bodyPr/>
        <a:lstStyle/>
        <a:p>
          <a:r>
            <a:rPr lang="pt-BR" dirty="0"/>
            <a:t>4</a:t>
          </a:r>
        </a:p>
      </dgm:t>
    </dgm:pt>
    <dgm:pt modelId="{3ED8D1FE-C50F-A245-B034-BA2C7174200A}" type="parTrans" cxnId="{7C5D8A16-C182-E54A-AC47-D5F30BBEE028}">
      <dgm:prSet/>
      <dgm:spPr/>
      <dgm:t>
        <a:bodyPr/>
        <a:lstStyle/>
        <a:p>
          <a:endParaRPr lang="pt-BR"/>
        </a:p>
      </dgm:t>
    </dgm:pt>
    <dgm:pt modelId="{67690320-E015-684B-B41B-D4475BAEB37A}" type="sibTrans" cxnId="{7C5D8A16-C182-E54A-AC47-D5F30BBEE028}">
      <dgm:prSet/>
      <dgm:spPr/>
      <dgm:t>
        <a:bodyPr/>
        <a:lstStyle/>
        <a:p>
          <a:endParaRPr lang="pt-BR"/>
        </a:p>
      </dgm:t>
    </dgm:pt>
    <dgm:pt modelId="{D092BF8B-85D6-6F48-A532-EE2F2CCBB245}">
      <dgm:prSet/>
      <dgm:spPr>
        <a:solidFill>
          <a:srgbClr val="34734F"/>
        </a:solidFill>
      </dgm:spPr>
      <dgm:t>
        <a:bodyPr/>
        <a:lstStyle/>
        <a:p>
          <a:r>
            <a:rPr lang="pt-BR" dirty="0"/>
            <a:t>5</a:t>
          </a:r>
        </a:p>
      </dgm:t>
    </dgm:pt>
    <dgm:pt modelId="{5C4A4277-170C-DE45-B9C7-67BB546FB5E1}" type="parTrans" cxnId="{455E79EB-4B5A-5E49-9096-FE42D8DA5036}">
      <dgm:prSet/>
      <dgm:spPr/>
      <dgm:t>
        <a:bodyPr/>
        <a:lstStyle/>
        <a:p>
          <a:endParaRPr lang="pt-BR"/>
        </a:p>
      </dgm:t>
    </dgm:pt>
    <dgm:pt modelId="{F5E7C804-0545-9042-A82D-829BB42684E1}" type="sibTrans" cxnId="{455E79EB-4B5A-5E49-9096-FE42D8DA5036}">
      <dgm:prSet/>
      <dgm:spPr/>
      <dgm:t>
        <a:bodyPr/>
        <a:lstStyle/>
        <a:p>
          <a:endParaRPr lang="pt-BR"/>
        </a:p>
      </dgm:t>
    </dgm:pt>
    <dgm:pt modelId="{B5296FD1-C943-BB40-9EAF-068FC85250AA}">
      <dgm:prSet custT="1"/>
      <dgm:spPr/>
      <dgm:t>
        <a:bodyPr/>
        <a:lstStyle/>
        <a:p>
          <a:r>
            <a:rPr lang="pt-BR" sz="2000" b="1" dirty="0"/>
            <a:t>Casa Civil </a:t>
          </a:r>
          <a:r>
            <a:rPr lang="pt-BR" sz="2000" dirty="0"/>
            <a:t>do Governo do Estado de São Paulo</a:t>
          </a:r>
        </a:p>
      </dgm:t>
    </dgm:pt>
    <dgm:pt modelId="{5D787982-4B41-C441-A339-D9248048192E}" type="parTrans" cxnId="{66143BEF-3E3C-8142-A616-FE1B2CD3ACBE}">
      <dgm:prSet/>
      <dgm:spPr/>
      <dgm:t>
        <a:bodyPr/>
        <a:lstStyle/>
        <a:p>
          <a:endParaRPr lang="pt-BR"/>
        </a:p>
      </dgm:t>
    </dgm:pt>
    <dgm:pt modelId="{6BF26E50-6D67-2540-80DB-29D3D5BEEB4E}" type="sibTrans" cxnId="{66143BEF-3E3C-8142-A616-FE1B2CD3ACBE}">
      <dgm:prSet/>
      <dgm:spPr/>
      <dgm:t>
        <a:bodyPr/>
        <a:lstStyle/>
        <a:p>
          <a:endParaRPr lang="pt-BR"/>
        </a:p>
      </dgm:t>
    </dgm:pt>
    <dgm:pt modelId="{08F80589-986E-BB4A-89EE-B36BF6034379}">
      <dgm:prSet custT="1"/>
      <dgm:spPr/>
      <dgm:t>
        <a:bodyPr/>
        <a:lstStyle/>
        <a:p>
          <a:r>
            <a:rPr lang="pt-BR" sz="2000" dirty="0"/>
            <a:t>Apreciação e aprovação na </a:t>
          </a:r>
          <a:r>
            <a:rPr lang="pt-BR" sz="2000" b="1" dirty="0"/>
            <a:t>ALESP</a:t>
          </a:r>
          <a:r>
            <a:rPr lang="pt-BR" sz="2000" dirty="0"/>
            <a:t> (Assembleia Legislativa do Estado de São Paulo</a:t>
          </a:r>
        </a:p>
      </dgm:t>
    </dgm:pt>
    <dgm:pt modelId="{67D61818-8822-754D-B834-6CA480373C77}" type="parTrans" cxnId="{BE37D00F-D5FA-B14E-968C-9E3FE174FC53}">
      <dgm:prSet/>
      <dgm:spPr/>
      <dgm:t>
        <a:bodyPr/>
        <a:lstStyle/>
        <a:p>
          <a:endParaRPr lang="pt-BR"/>
        </a:p>
      </dgm:t>
    </dgm:pt>
    <dgm:pt modelId="{F6C07056-0391-3B40-846C-3F34DF76EA0F}" type="sibTrans" cxnId="{BE37D00F-D5FA-B14E-968C-9E3FE174FC53}">
      <dgm:prSet/>
      <dgm:spPr/>
      <dgm:t>
        <a:bodyPr/>
        <a:lstStyle/>
        <a:p>
          <a:endParaRPr lang="pt-BR"/>
        </a:p>
      </dgm:t>
    </dgm:pt>
    <dgm:pt modelId="{5CF00C11-5871-B948-8EDA-8C31A0F8F247}" type="pres">
      <dgm:prSet presAssocID="{8C8CB17C-9CDB-BA4F-A980-99CCB3CF3D29}" presName="linearFlow" presStyleCnt="0">
        <dgm:presLayoutVars>
          <dgm:dir/>
          <dgm:animLvl val="lvl"/>
          <dgm:resizeHandles val="exact"/>
        </dgm:presLayoutVars>
      </dgm:prSet>
      <dgm:spPr/>
    </dgm:pt>
    <dgm:pt modelId="{2C770024-ACD0-C34E-8388-2D6A854F93AE}" type="pres">
      <dgm:prSet presAssocID="{9EF40718-557D-C040-996A-2D9752175337}" presName="composite" presStyleCnt="0"/>
      <dgm:spPr/>
    </dgm:pt>
    <dgm:pt modelId="{E058E346-E1BB-164D-B714-200C0AE24D24}" type="pres">
      <dgm:prSet presAssocID="{9EF40718-557D-C040-996A-2D9752175337}" presName="parentText" presStyleLbl="alignNode1" presStyleIdx="0" presStyleCnt="5" custLinFactNeighborY="-11583">
        <dgm:presLayoutVars>
          <dgm:chMax val="1"/>
          <dgm:bulletEnabled val="1"/>
        </dgm:presLayoutVars>
      </dgm:prSet>
      <dgm:spPr/>
    </dgm:pt>
    <dgm:pt modelId="{E760A9E7-061B-9D41-987C-180F7713974E}" type="pres">
      <dgm:prSet presAssocID="{9EF40718-557D-C040-996A-2D9752175337}" presName="descendantText" presStyleLbl="alignAcc1" presStyleIdx="0" presStyleCnt="5" custScaleY="129387" custLinFactNeighborY="-26784">
        <dgm:presLayoutVars>
          <dgm:bulletEnabled val="1"/>
        </dgm:presLayoutVars>
      </dgm:prSet>
      <dgm:spPr/>
    </dgm:pt>
    <dgm:pt modelId="{9375E841-0EF6-D44E-9527-B1E7BFDD9107}" type="pres">
      <dgm:prSet presAssocID="{3408C04C-6215-9948-B99A-5F817754EF84}" presName="sp" presStyleCnt="0"/>
      <dgm:spPr/>
    </dgm:pt>
    <dgm:pt modelId="{86E98526-4DE8-0342-95BA-9B11819DB03C}" type="pres">
      <dgm:prSet presAssocID="{668C80DD-2982-EA4C-A91E-56F2189022FD}" presName="composite" presStyleCnt="0"/>
      <dgm:spPr/>
    </dgm:pt>
    <dgm:pt modelId="{798DD246-9E6D-C540-817A-CEA22BF2911D}" type="pres">
      <dgm:prSet presAssocID="{668C80DD-2982-EA4C-A91E-56F2189022FD}" presName="parentText" presStyleLbl="alignNode1" presStyleIdx="1" presStyleCnt="5" custLinFactNeighborY="-26078">
        <dgm:presLayoutVars>
          <dgm:chMax val="1"/>
          <dgm:bulletEnabled val="1"/>
        </dgm:presLayoutVars>
      </dgm:prSet>
      <dgm:spPr/>
    </dgm:pt>
    <dgm:pt modelId="{453F26D6-4E49-3048-8E60-AC6E6CEBA513}" type="pres">
      <dgm:prSet presAssocID="{668C80DD-2982-EA4C-A91E-56F2189022FD}" presName="descendantText" presStyleLbl="alignAcc1" presStyleIdx="1" presStyleCnt="5" custScaleY="180477">
        <dgm:presLayoutVars>
          <dgm:bulletEnabled val="1"/>
        </dgm:presLayoutVars>
      </dgm:prSet>
      <dgm:spPr/>
    </dgm:pt>
    <dgm:pt modelId="{DDEE43D3-405F-9A41-AD3B-A2E59623B20E}" type="pres">
      <dgm:prSet presAssocID="{B9F901CD-91FB-E846-B463-4565A7052C47}" presName="sp" presStyleCnt="0"/>
      <dgm:spPr/>
    </dgm:pt>
    <dgm:pt modelId="{4B9387B9-90EF-AA41-BA4A-33897A1114AD}" type="pres">
      <dgm:prSet presAssocID="{7539F440-E121-894B-A0B2-F12684822FA9}" presName="composite" presStyleCnt="0"/>
      <dgm:spPr/>
    </dgm:pt>
    <dgm:pt modelId="{AFA10F99-17C7-3D4C-A101-BA7B84A9B9CE}" type="pres">
      <dgm:prSet presAssocID="{7539F440-E121-894B-A0B2-F12684822FA9}" presName="parentText" presStyleLbl="alignNode1" presStyleIdx="2" presStyleCnt="5" custLinFactNeighborY="7820">
        <dgm:presLayoutVars>
          <dgm:chMax val="1"/>
          <dgm:bulletEnabled val="1"/>
        </dgm:presLayoutVars>
      </dgm:prSet>
      <dgm:spPr/>
    </dgm:pt>
    <dgm:pt modelId="{9B798D19-E141-D647-8F68-AFFB8565CA86}" type="pres">
      <dgm:prSet presAssocID="{7539F440-E121-894B-A0B2-F12684822FA9}" presName="descendantText" presStyleLbl="alignAcc1" presStyleIdx="2" presStyleCnt="5" custLinFactNeighborY="11938">
        <dgm:presLayoutVars>
          <dgm:bulletEnabled val="1"/>
        </dgm:presLayoutVars>
      </dgm:prSet>
      <dgm:spPr/>
    </dgm:pt>
    <dgm:pt modelId="{BF1026C0-C7CD-914A-90E6-9B5B89489D2F}" type="pres">
      <dgm:prSet presAssocID="{C1265452-8814-5E45-860D-204AAB1FF0D3}" presName="sp" presStyleCnt="0"/>
      <dgm:spPr/>
    </dgm:pt>
    <dgm:pt modelId="{5E983E4C-9CE9-D24A-9166-A48C66FC645F}" type="pres">
      <dgm:prSet presAssocID="{729FE4FE-F04F-F74B-B064-F7E636C48A98}" presName="composite" presStyleCnt="0"/>
      <dgm:spPr/>
    </dgm:pt>
    <dgm:pt modelId="{5DCDF376-1EA7-C642-BF70-CF92A6D49340}" type="pres">
      <dgm:prSet presAssocID="{729FE4FE-F04F-F74B-B064-F7E636C48A98}" presName="parentText" presStyleLbl="alignNode1" presStyleIdx="3" presStyleCnt="5">
        <dgm:presLayoutVars>
          <dgm:chMax val="1"/>
          <dgm:bulletEnabled val="1"/>
        </dgm:presLayoutVars>
      </dgm:prSet>
      <dgm:spPr/>
    </dgm:pt>
    <dgm:pt modelId="{6ACD7994-9594-6940-BA41-8E02C017AE2F}" type="pres">
      <dgm:prSet presAssocID="{729FE4FE-F04F-F74B-B064-F7E636C48A98}" presName="descendantText" presStyleLbl="alignAcc1" presStyleIdx="3" presStyleCnt="5">
        <dgm:presLayoutVars>
          <dgm:bulletEnabled val="1"/>
        </dgm:presLayoutVars>
      </dgm:prSet>
      <dgm:spPr/>
    </dgm:pt>
    <dgm:pt modelId="{9FE67CFC-E5E0-8E49-AE3F-9D1D020854B5}" type="pres">
      <dgm:prSet presAssocID="{67690320-E015-684B-B41B-D4475BAEB37A}" presName="sp" presStyleCnt="0"/>
      <dgm:spPr/>
    </dgm:pt>
    <dgm:pt modelId="{435DF46F-6FE9-634D-A17B-4A4366C26902}" type="pres">
      <dgm:prSet presAssocID="{D092BF8B-85D6-6F48-A532-EE2F2CCBB245}" presName="composite" presStyleCnt="0"/>
      <dgm:spPr/>
    </dgm:pt>
    <dgm:pt modelId="{0A8C9B35-51A9-BC48-A474-F3E8BB1D96AC}" type="pres">
      <dgm:prSet presAssocID="{D092BF8B-85D6-6F48-A532-EE2F2CCBB245}" presName="parentText" presStyleLbl="alignNode1" presStyleIdx="4" presStyleCnt="5">
        <dgm:presLayoutVars>
          <dgm:chMax val="1"/>
          <dgm:bulletEnabled val="1"/>
        </dgm:presLayoutVars>
      </dgm:prSet>
      <dgm:spPr/>
    </dgm:pt>
    <dgm:pt modelId="{E82BECA7-43EA-4F42-9DB6-D5C85E3CD258}" type="pres">
      <dgm:prSet presAssocID="{D092BF8B-85D6-6F48-A532-EE2F2CCBB245}" presName="descendantText" presStyleLbl="alignAcc1" presStyleIdx="4" presStyleCnt="5">
        <dgm:presLayoutVars>
          <dgm:bulletEnabled val="1"/>
        </dgm:presLayoutVars>
      </dgm:prSet>
      <dgm:spPr/>
    </dgm:pt>
  </dgm:ptLst>
  <dgm:cxnLst>
    <dgm:cxn modelId="{2DE14701-F630-A947-AD51-F4E00815715A}" srcId="{668C80DD-2982-EA4C-A91E-56F2189022FD}" destId="{588F1D48-4D3B-864E-9404-AC86A156DB71}" srcOrd="2" destOrd="0" parTransId="{B064BB54-8DB5-0E4A-BDB8-618397DFE878}" sibTransId="{02F82B8B-3255-7248-88DE-7FA6FA931881}"/>
    <dgm:cxn modelId="{18A8430E-C300-794E-BE9C-D2EBBCC4DFBA}" type="presOf" srcId="{D092BF8B-85D6-6F48-A532-EE2F2CCBB245}" destId="{0A8C9B35-51A9-BC48-A474-F3E8BB1D96AC}" srcOrd="0" destOrd="0" presId="urn:microsoft.com/office/officeart/2005/8/layout/chevron2"/>
    <dgm:cxn modelId="{BE37D00F-D5FA-B14E-968C-9E3FE174FC53}" srcId="{D092BF8B-85D6-6F48-A532-EE2F2CCBB245}" destId="{08F80589-986E-BB4A-89EE-B36BF6034379}" srcOrd="0" destOrd="0" parTransId="{67D61818-8822-754D-B834-6CA480373C77}" sibTransId="{F6C07056-0391-3B40-846C-3F34DF76EA0F}"/>
    <dgm:cxn modelId="{7C5D8A16-C182-E54A-AC47-D5F30BBEE028}" srcId="{8C8CB17C-9CDB-BA4F-A980-99CCB3CF3D29}" destId="{729FE4FE-F04F-F74B-B064-F7E636C48A98}" srcOrd="3" destOrd="0" parTransId="{3ED8D1FE-C50F-A245-B034-BA2C7174200A}" sibTransId="{67690320-E015-684B-B41B-D4475BAEB37A}"/>
    <dgm:cxn modelId="{8EC96722-9E3E-DB46-86B0-9716FCC0A799}" type="presOf" srcId="{7539F440-E121-894B-A0B2-F12684822FA9}" destId="{AFA10F99-17C7-3D4C-A101-BA7B84A9B9CE}" srcOrd="0" destOrd="0" presId="urn:microsoft.com/office/officeart/2005/8/layout/chevron2"/>
    <dgm:cxn modelId="{A99D9A25-7B0E-F043-A0E9-B36D2CDB45ED}" type="presOf" srcId="{9EF40718-557D-C040-996A-2D9752175337}" destId="{E058E346-E1BB-164D-B714-200C0AE24D24}" srcOrd="0" destOrd="0" presId="urn:microsoft.com/office/officeart/2005/8/layout/chevron2"/>
    <dgm:cxn modelId="{A012E22A-32D4-8E43-9D99-EA4D32CE61A6}" type="presOf" srcId="{08F80589-986E-BB4A-89EE-B36BF6034379}" destId="{E82BECA7-43EA-4F42-9DB6-D5C85E3CD258}" srcOrd="0" destOrd="0" presId="urn:microsoft.com/office/officeart/2005/8/layout/chevron2"/>
    <dgm:cxn modelId="{B245772F-1657-E74C-9ECC-7E84480398A2}" srcId="{8C8CB17C-9CDB-BA4F-A980-99CCB3CF3D29}" destId="{668C80DD-2982-EA4C-A91E-56F2189022FD}" srcOrd="1" destOrd="0" parTransId="{D30C8997-6CD1-CC4B-A8E2-B193FC41A9C7}" sibTransId="{B9F901CD-91FB-E846-B463-4565A7052C47}"/>
    <dgm:cxn modelId="{6C7DCA40-0ADB-C240-B207-502188F2161D}" srcId="{9EF40718-557D-C040-996A-2D9752175337}" destId="{364DB85C-2E7A-094E-B60A-1EB22AF68C9B}" srcOrd="1" destOrd="0" parTransId="{29C0EB92-47EE-4C44-99C3-0F0AE58058BD}" sibTransId="{5FF0673B-4895-9B4E-B7C1-AA1CED7463D2}"/>
    <dgm:cxn modelId="{0E0C8661-0BF8-A74A-8980-210DB8366BD3}" type="presOf" srcId="{8C8CB17C-9CDB-BA4F-A980-99CCB3CF3D29}" destId="{5CF00C11-5871-B948-8EDA-8C31A0F8F247}" srcOrd="0" destOrd="0" presId="urn:microsoft.com/office/officeart/2005/8/layout/chevron2"/>
    <dgm:cxn modelId="{870AEA4A-3C21-224C-A67E-387900F97A3E}" type="presOf" srcId="{729FE4FE-F04F-F74B-B064-F7E636C48A98}" destId="{5DCDF376-1EA7-C642-BF70-CF92A6D49340}" srcOrd="0" destOrd="0" presId="urn:microsoft.com/office/officeart/2005/8/layout/chevron2"/>
    <dgm:cxn modelId="{4506A16C-8D6D-7644-8554-7754DE5791D7}" srcId="{668C80DD-2982-EA4C-A91E-56F2189022FD}" destId="{D08E26EA-1F19-7448-ADAB-55E8C9E9041F}" srcOrd="1" destOrd="0" parTransId="{40993238-EC00-814F-A757-712407960789}" sibTransId="{00DD0993-A9C9-B04B-8B22-70E59DB5FF30}"/>
    <dgm:cxn modelId="{A36E2A6D-34C9-D444-8499-FDBE2F038E7D}" type="presOf" srcId="{588F1D48-4D3B-864E-9404-AC86A156DB71}" destId="{453F26D6-4E49-3048-8E60-AC6E6CEBA513}" srcOrd="0" destOrd="2" presId="urn:microsoft.com/office/officeart/2005/8/layout/chevron2"/>
    <dgm:cxn modelId="{36206774-BA50-9D4B-909D-A685E52925AC}" srcId="{8C8CB17C-9CDB-BA4F-A980-99CCB3CF3D29}" destId="{7539F440-E121-894B-A0B2-F12684822FA9}" srcOrd="2" destOrd="0" parTransId="{E6466044-627A-F64D-9A02-42AF7D21A09B}" sibTransId="{C1265452-8814-5E45-860D-204AAB1FF0D3}"/>
    <dgm:cxn modelId="{40D1497B-6D61-C84A-A97E-405AFFCAD6A7}" type="presOf" srcId="{B5296FD1-C943-BB40-9EAF-068FC85250AA}" destId="{6ACD7994-9594-6940-BA41-8E02C017AE2F}" srcOrd="0" destOrd="0" presId="urn:microsoft.com/office/officeart/2005/8/layout/chevron2"/>
    <dgm:cxn modelId="{6A0B7FA7-065D-0845-9C6B-47F7C9FBC7BD}" type="presOf" srcId="{75C53319-A0C1-3047-B316-C193FABF1BBA}" destId="{9B798D19-E141-D647-8F68-AFFB8565CA86}" srcOrd="0" destOrd="0" presId="urn:microsoft.com/office/officeart/2005/8/layout/chevron2"/>
    <dgm:cxn modelId="{907B98A9-A5C6-2A49-9604-E4934512FF30}" srcId="{9EF40718-557D-C040-996A-2D9752175337}" destId="{55479B57-FD55-964F-A321-DEBFDF3314DD}" srcOrd="0" destOrd="0" parTransId="{12AA6236-1F34-574A-8544-B9FF06A419F8}" sibTransId="{B044F946-0CAE-854C-A3A6-E4E272A611B9}"/>
    <dgm:cxn modelId="{029A4DAF-02A6-A84A-8C89-D1F04C9A3496}" type="presOf" srcId="{679AA24A-C007-7E4A-BF0D-E5384F8AC691}" destId="{453F26D6-4E49-3048-8E60-AC6E6CEBA513}" srcOrd="0" destOrd="0" presId="urn:microsoft.com/office/officeart/2005/8/layout/chevron2"/>
    <dgm:cxn modelId="{DDAF9BB2-2DCB-984A-8A3B-BC8613EF14F8}" type="presOf" srcId="{668C80DD-2982-EA4C-A91E-56F2189022FD}" destId="{798DD246-9E6D-C540-817A-CEA22BF2911D}" srcOrd="0" destOrd="0" presId="urn:microsoft.com/office/officeart/2005/8/layout/chevron2"/>
    <dgm:cxn modelId="{B546AED7-9C8F-E340-9387-8D7211F517A5}" srcId="{668C80DD-2982-EA4C-A91E-56F2189022FD}" destId="{679AA24A-C007-7E4A-BF0D-E5384F8AC691}" srcOrd="0" destOrd="0" parTransId="{33E20B56-07E6-AD4C-8108-D8D115F7E1B5}" sibTransId="{E76A55BA-8A10-4D4B-AFDE-52D0620BE646}"/>
    <dgm:cxn modelId="{92D2DFDA-545D-BC4F-AF0D-D7952BE94DC0}" srcId="{8C8CB17C-9CDB-BA4F-A980-99CCB3CF3D29}" destId="{9EF40718-557D-C040-996A-2D9752175337}" srcOrd="0" destOrd="0" parTransId="{90E6E26A-AD6D-6B42-A756-D9AF5B41688D}" sibTransId="{3408C04C-6215-9948-B99A-5F817754EF84}"/>
    <dgm:cxn modelId="{0AF763E4-D8B4-5144-BA0A-981653585F88}" type="presOf" srcId="{D08E26EA-1F19-7448-ADAB-55E8C9E9041F}" destId="{453F26D6-4E49-3048-8E60-AC6E6CEBA513}" srcOrd="0" destOrd="1" presId="urn:microsoft.com/office/officeart/2005/8/layout/chevron2"/>
    <dgm:cxn modelId="{C35341E7-59B8-724E-A21E-E68D36D77C79}" type="presOf" srcId="{364DB85C-2E7A-094E-B60A-1EB22AF68C9B}" destId="{E760A9E7-061B-9D41-987C-180F7713974E}" srcOrd="0" destOrd="1" presId="urn:microsoft.com/office/officeart/2005/8/layout/chevron2"/>
    <dgm:cxn modelId="{455E79EB-4B5A-5E49-9096-FE42D8DA5036}" srcId="{8C8CB17C-9CDB-BA4F-A980-99CCB3CF3D29}" destId="{D092BF8B-85D6-6F48-A532-EE2F2CCBB245}" srcOrd="4" destOrd="0" parTransId="{5C4A4277-170C-DE45-B9C7-67BB546FB5E1}" sibTransId="{F5E7C804-0545-9042-A82D-829BB42684E1}"/>
    <dgm:cxn modelId="{66143BEF-3E3C-8142-A616-FE1B2CD3ACBE}" srcId="{729FE4FE-F04F-F74B-B064-F7E636C48A98}" destId="{B5296FD1-C943-BB40-9EAF-068FC85250AA}" srcOrd="0" destOrd="0" parTransId="{5D787982-4B41-C441-A339-D9248048192E}" sibTransId="{6BF26E50-6D67-2540-80DB-29D3D5BEEB4E}"/>
    <dgm:cxn modelId="{24885AF0-6A8A-0C44-A387-2C26661373AE}" srcId="{7539F440-E121-894B-A0B2-F12684822FA9}" destId="{75C53319-A0C1-3047-B316-C193FABF1BBA}" srcOrd="0" destOrd="0" parTransId="{52885E2D-5533-8348-A1BD-E2D69A9319B2}" sibTransId="{63D4FDBA-990C-C546-B450-E6834E0674DE}"/>
    <dgm:cxn modelId="{5736C7F1-720B-2141-B3B1-E59160EFED39}" type="presOf" srcId="{55479B57-FD55-964F-A321-DEBFDF3314DD}" destId="{E760A9E7-061B-9D41-987C-180F7713974E}" srcOrd="0" destOrd="0" presId="urn:microsoft.com/office/officeart/2005/8/layout/chevron2"/>
    <dgm:cxn modelId="{78736704-7EDA-AB45-847F-DFDAB3B01E8E}" type="presParOf" srcId="{5CF00C11-5871-B948-8EDA-8C31A0F8F247}" destId="{2C770024-ACD0-C34E-8388-2D6A854F93AE}" srcOrd="0" destOrd="0" presId="urn:microsoft.com/office/officeart/2005/8/layout/chevron2"/>
    <dgm:cxn modelId="{656AAFEF-EC93-4645-84BD-D081ACFA8B60}" type="presParOf" srcId="{2C770024-ACD0-C34E-8388-2D6A854F93AE}" destId="{E058E346-E1BB-164D-B714-200C0AE24D24}" srcOrd="0" destOrd="0" presId="urn:microsoft.com/office/officeart/2005/8/layout/chevron2"/>
    <dgm:cxn modelId="{F85F78DF-2A0E-8F4B-BC37-54B2CF63A240}" type="presParOf" srcId="{2C770024-ACD0-C34E-8388-2D6A854F93AE}" destId="{E760A9E7-061B-9D41-987C-180F7713974E}" srcOrd="1" destOrd="0" presId="urn:microsoft.com/office/officeart/2005/8/layout/chevron2"/>
    <dgm:cxn modelId="{DE1A1B49-6969-C444-AC7B-7882731CBAEC}" type="presParOf" srcId="{5CF00C11-5871-B948-8EDA-8C31A0F8F247}" destId="{9375E841-0EF6-D44E-9527-B1E7BFDD9107}" srcOrd="1" destOrd="0" presId="urn:microsoft.com/office/officeart/2005/8/layout/chevron2"/>
    <dgm:cxn modelId="{5C5021B3-FF3D-5542-93C9-69E8BE0F92C6}" type="presParOf" srcId="{5CF00C11-5871-B948-8EDA-8C31A0F8F247}" destId="{86E98526-4DE8-0342-95BA-9B11819DB03C}" srcOrd="2" destOrd="0" presId="urn:microsoft.com/office/officeart/2005/8/layout/chevron2"/>
    <dgm:cxn modelId="{8C74EB96-0590-EB4F-A75F-78D16A05A5BE}" type="presParOf" srcId="{86E98526-4DE8-0342-95BA-9B11819DB03C}" destId="{798DD246-9E6D-C540-817A-CEA22BF2911D}" srcOrd="0" destOrd="0" presId="urn:microsoft.com/office/officeart/2005/8/layout/chevron2"/>
    <dgm:cxn modelId="{4C2D4E1F-92A7-1442-A5B6-05B38B42777B}" type="presParOf" srcId="{86E98526-4DE8-0342-95BA-9B11819DB03C}" destId="{453F26D6-4E49-3048-8E60-AC6E6CEBA513}" srcOrd="1" destOrd="0" presId="urn:microsoft.com/office/officeart/2005/8/layout/chevron2"/>
    <dgm:cxn modelId="{88E2187E-DD41-B14C-99E9-044DCA2AD919}" type="presParOf" srcId="{5CF00C11-5871-B948-8EDA-8C31A0F8F247}" destId="{DDEE43D3-405F-9A41-AD3B-A2E59623B20E}" srcOrd="3" destOrd="0" presId="urn:microsoft.com/office/officeart/2005/8/layout/chevron2"/>
    <dgm:cxn modelId="{EC11718B-8F1C-9448-8E00-1635FCE088E8}" type="presParOf" srcId="{5CF00C11-5871-B948-8EDA-8C31A0F8F247}" destId="{4B9387B9-90EF-AA41-BA4A-33897A1114AD}" srcOrd="4" destOrd="0" presId="urn:microsoft.com/office/officeart/2005/8/layout/chevron2"/>
    <dgm:cxn modelId="{4D2A8255-51DF-8E4F-8864-8A1ECAE0A102}" type="presParOf" srcId="{4B9387B9-90EF-AA41-BA4A-33897A1114AD}" destId="{AFA10F99-17C7-3D4C-A101-BA7B84A9B9CE}" srcOrd="0" destOrd="0" presId="urn:microsoft.com/office/officeart/2005/8/layout/chevron2"/>
    <dgm:cxn modelId="{5F6637D4-3F43-1647-AB96-68CFC964B4A4}" type="presParOf" srcId="{4B9387B9-90EF-AA41-BA4A-33897A1114AD}" destId="{9B798D19-E141-D647-8F68-AFFB8565CA86}" srcOrd="1" destOrd="0" presId="urn:microsoft.com/office/officeart/2005/8/layout/chevron2"/>
    <dgm:cxn modelId="{327C5713-7D33-9244-958B-E9346E41B3A0}" type="presParOf" srcId="{5CF00C11-5871-B948-8EDA-8C31A0F8F247}" destId="{BF1026C0-C7CD-914A-90E6-9B5B89489D2F}" srcOrd="5" destOrd="0" presId="urn:microsoft.com/office/officeart/2005/8/layout/chevron2"/>
    <dgm:cxn modelId="{EC95B05A-0304-0940-9F82-8726F8677208}" type="presParOf" srcId="{5CF00C11-5871-B948-8EDA-8C31A0F8F247}" destId="{5E983E4C-9CE9-D24A-9166-A48C66FC645F}" srcOrd="6" destOrd="0" presId="urn:microsoft.com/office/officeart/2005/8/layout/chevron2"/>
    <dgm:cxn modelId="{7D1445F6-7D4D-CB4F-8CC6-781F86C27D20}" type="presParOf" srcId="{5E983E4C-9CE9-D24A-9166-A48C66FC645F}" destId="{5DCDF376-1EA7-C642-BF70-CF92A6D49340}" srcOrd="0" destOrd="0" presId="urn:microsoft.com/office/officeart/2005/8/layout/chevron2"/>
    <dgm:cxn modelId="{317A3F38-CA5E-E149-87AF-6B0BD7A6B81C}" type="presParOf" srcId="{5E983E4C-9CE9-D24A-9166-A48C66FC645F}" destId="{6ACD7994-9594-6940-BA41-8E02C017AE2F}" srcOrd="1" destOrd="0" presId="urn:microsoft.com/office/officeart/2005/8/layout/chevron2"/>
    <dgm:cxn modelId="{6977DA44-8DFA-D845-A7F7-FF8D8B5119C9}" type="presParOf" srcId="{5CF00C11-5871-B948-8EDA-8C31A0F8F247}" destId="{9FE67CFC-E5E0-8E49-AE3F-9D1D020854B5}" srcOrd="7" destOrd="0" presId="urn:microsoft.com/office/officeart/2005/8/layout/chevron2"/>
    <dgm:cxn modelId="{13652E74-106A-7B4D-9CC9-96835F1F495D}" type="presParOf" srcId="{5CF00C11-5871-B948-8EDA-8C31A0F8F247}" destId="{435DF46F-6FE9-634D-A17B-4A4366C26902}" srcOrd="8" destOrd="0" presId="urn:microsoft.com/office/officeart/2005/8/layout/chevron2"/>
    <dgm:cxn modelId="{0B876670-D6E9-CC45-B1EA-B132CACE4876}" type="presParOf" srcId="{435DF46F-6FE9-634D-A17B-4A4366C26902}" destId="{0A8C9B35-51A9-BC48-A474-F3E8BB1D96AC}" srcOrd="0" destOrd="0" presId="urn:microsoft.com/office/officeart/2005/8/layout/chevron2"/>
    <dgm:cxn modelId="{47FADE58-1EC4-3F46-A3A3-86E2A9B70381}" type="presParOf" srcId="{435DF46F-6FE9-634D-A17B-4A4366C26902}" destId="{E82BECA7-43EA-4F42-9DB6-D5C85E3CD258}" srcOrd="1" destOrd="0" presId="urn:microsoft.com/office/officeart/2005/8/layout/chevron2"/>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66B23BCA-DD13-8F4F-AE89-3867F29BFCF3}"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pt-BR"/>
        </a:p>
      </dgm:t>
    </dgm:pt>
    <dgm:pt modelId="{0B575236-DB0A-3249-AD26-1F055B2A0549}">
      <dgm:prSet phldrT="[Texto]" custT="1"/>
      <dgm:spPr/>
      <dgm:t>
        <a:bodyPr/>
        <a:lstStyle/>
        <a:p>
          <a:r>
            <a:rPr lang="pt-BR" sz="1900" dirty="0"/>
            <a:t>APRM Guarapiranga/2006</a:t>
          </a:r>
        </a:p>
      </dgm:t>
    </dgm:pt>
    <dgm:pt modelId="{401D2570-BEDC-3645-87A3-47AF376D0CB7}" type="parTrans" cxnId="{AACE282F-3AAA-A349-BDB9-26BBA81F104D}">
      <dgm:prSet/>
      <dgm:spPr/>
      <dgm:t>
        <a:bodyPr/>
        <a:lstStyle/>
        <a:p>
          <a:endParaRPr lang="pt-BR"/>
        </a:p>
      </dgm:t>
    </dgm:pt>
    <dgm:pt modelId="{91AA7EA7-90B8-F64C-8878-C4D1594FDAE9}" type="sibTrans" cxnId="{AACE282F-3AAA-A349-BDB9-26BBA81F104D}">
      <dgm:prSet/>
      <dgm:spPr/>
      <dgm:t>
        <a:bodyPr/>
        <a:lstStyle/>
        <a:p>
          <a:endParaRPr lang="pt-BR"/>
        </a:p>
      </dgm:t>
    </dgm:pt>
    <dgm:pt modelId="{1B60C364-165B-8847-B079-0CB42D755CD5}">
      <dgm:prSet phldrT="[Texto]" custT="1"/>
      <dgm:spPr/>
      <dgm:t>
        <a:bodyPr/>
        <a:lstStyle/>
        <a:p>
          <a:r>
            <a:rPr lang="pt-BR" sz="1900" dirty="0"/>
            <a:t>APRM Billings/2009</a:t>
          </a:r>
        </a:p>
      </dgm:t>
    </dgm:pt>
    <dgm:pt modelId="{77FECCE4-F8A0-8941-87D1-91453F81FB2C}" type="parTrans" cxnId="{137C1694-213D-8148-978A-AB711AED49CE}">
      <dgm:prSet/>
      <dgm:spPr/>
      <dgm:t>
        <a:bodyPr/>
        <a:lstStyle/>
        <a:p>
          <a:endParaRPr lang="pt-BR"/>
        </a:p>
      </dgm:t>
    </dgm:pt>
    <dgm:pt modelId="{18C675E7-90B2-7544-8E87-B4EEA73E962E}" type="sibTrans" cxnId="{137C1694-213D-8148-978A-AB711AED49CE}">
      <dgm:prSet/>
      <dgm:spPr/>
      <dgm:t>
        <a:bodyPr/>
        <a:lstStyle/>
        <a:p>
          <a:endParaRPr lang="pt-BR"/>
        </a:p>
      </dgm:t>
    </dgm:pt>
    <dgm:pt modelId="{52E3AC17-1957-684E-9AEA-9F31D545E38F}">
      <dgm:prSet phldrT="[Texto]" custT="1"/>
      <dgm:spPr/>
      <dgm:t>
        <a:bodyPr/>
        <a:lstStyle/>
        <a:p>
          <a:r>
            <a:rPr lang="pt-BR" sz="1900" dirty="0"/>
            <a:t>APRM Alto </a:t>
          </a:r>
          <a:r>
            <a:rPr lang="pt-BR" sz="1900" dirty="0" err="1"/>
            <a:t>Juquery</a:t>
          </a:r>
          <a:r>
            <a:rPr lang="pt-BR" sz="1900" dirty="0"/>
            <a:t>/2015</a:t>
          </a:r>
        </a:p>
      </dgm:t>
    </dgm:pt>
    <dgm:pt modelId="{0124B33B-E04B-F14A-9FC1-5A733FD34397}" type="parTrans" cxnId="{896FF65E-C162-1143-A72A-0A5ABB31F075}">
      <dgm:prSet/>
      <dgm:spPr/>
      <dgm:t>
        <a:bodyPr/>
        <a:lstStyle/>
        <a:p>
          <a:endParaRPr lang="pt-BR"/>
        </a:p>
      </dgm:t>
    </dgm:pt>
    <dgm:pt modelId="{B7B00576-C511-0D4C-97FA-BCEC46CE070D}" type="sibTrans" cxnId="{896FF65E-C162-1143-A72A-0A5ABB31F075}">
      <dgm:prSet/>
      <dgm:spPr/>
      <dgm:t>
        <a:bodyPr/>
        <a:lstStyle/>
        <a:p>
          <a:endParaRPr lang="pt-BR"/>
        </a:p>
      </dgm:t>
    </dgm:pt>
    <dgm:pt modelId="{EA96D8E6-9647-5A40-80DC-2C3DD30171E1}">
      <dgm:prSet custT="1"/>
      <dgm:spPr/>
      <dgm:t>
        <a:bodyPr/>
        <a:lstStyle/>
        <a:p>
          <a:r>
            <a:rPr lang="pt-BR" sz="1900" dirty="0"/>
            <a:t>APRM Alto Tietê Cabeceiras/2015</a:t>
          </a:r>
        </a:p>
      </dgm:t>
    </dgm:pt>
    <dgm:pt modelId="{8E8DBEEA-15E8-0645-8F02-B7BC08DA638B}" type="parTrans" cxnId="{1A9D9F82-2649-0646-9637-2444F5534D0A}">
      <dgm:prSet/>
      <dgm:spPr/>
      <dgm:t>
        <a:bodyPr/>
        <a:lstStyle/>
        <a:p>
          <a:endParaRPr lang="pt-BR"/>
        </a:p>
      </dgm:t>
    </dgm:pt>
    <dgm:pt modelId="{F3DF7783-E88C-E449-A08D-B142F9F9D5B9}" type="sibTrans" cxnId="{1A9D9F82-2649-0646-9637-2444F5534D0A}">
      <dgm:prSet/>
      <dgm:spPr/>
      <dgm:t>
        <a:bodyPr/>
        <a:lstStyle/>
        <a:p>
          <a:endParaRPr lang="pt-BR"/>
        </a:p>
      </dgm:t>
    </dgm:pt>
    <dgm:pt modelId="{25A6B211-1BA7-AA49-9FA0-A561624B0A1D}">
      <dgm:prSet custT="1"/>
      <dgm:spPr/>
      <dgm:t>
        <a:bodyPr/>
        <a:lstStyle/>
        <a:p>
          <a:r>
            <a:rPr lang="pt-BR" sz="1900" dirty="0"/>
            <a:t>APRM Alto Cotia/2017</a:t>
          </a:r>
        </a:p>
      </dgm:t>
    </dgm:pt>
    <dgm:pt modelId="{1D9B3B7A-1983-404B-B484-91D12B9437D4}" type="parTrans" cxnId="{8F56FE49-138D-3C4E-AE05-9EE2CE907BB2}">
      <dgm:prSet/>
      <dgm:spPr/>
      <dgm:t>
        <a:bodyPr/>
        <a:lstStyle/>
        <a:p>
          <a:endParaRPr lang="pt-BR"/>
        </a:p>
      </dgm:t>
    </dgm:pt>
    <dgm:pt modelId="{6C646E44-C581-8444-B3DC-F590370EA908}" type="sibTrans" cxnId="{8F56FE49-138D-3C4E-AE05-9EE2CE907BB2}">
      <dgm:prSet/>
      <dgm:spPr/>
      <dgm:t>
        <a:bodyPr/>
        <a:lstStyle/>
        <a:p>
          <a:endParaRPr lang="pt-BR"/>
        </a:p>
      </dgm:t>
    </dgm:pt>
    <dgm:pt modelId="{22DCCD6A-99BE-9D4C-AADE-2307FE0B8D68}">
      <dgm:prSet custT="1"/>
      <dgm:spPr/>
      <dgm:t>
        <a:bodyPr/>
        <a:lstStyle/>
        <a:p>
          <a:r>
            <a:rPr lang="pt-BR" sz="1700" dirty="0"/>
            <a:t>Lei cobrança uso da Água (domínio estadual) Lei </a:t>
          </a:r>
          <a:r>
            <a:rPr lang="pt-BR" sz="1700" dirty="0">
              <a:ea typeface="+mn-lt"/>
              <a:cs typeface="+mn-lt"/>
            </a:rPr>
            <a:t>12.183/2005 e suas atualizações</a:t>
          </a:r>
          <a:endParaRPr lang="pt-BR" sz="1700" dirty="0"/>
        </a:p>
      </dgm:t>
    </dgm:pt>
    <dgm:pt modelId="{D396B27D-A11C-3749-A2AF-53D1DC9E3CB7}" type="parTrans" cxnId="{959E8616-1F0C-3946-962C-59DAB0F81D9A}">
      <dgm:prSet/>
      <dgm:spPr/>
      <dgm:t>
        <a:bodyPr/>
        <a:lstStyle/>
        <a:p>
          <a:endParaRPr lang="pt-BR"/>
        </a:p>
      </dgm:t>
    </dgm:pt>
    <dgm:pt modelId="{B345286A-E125-304A-9F03-1AD8EB5EA4F6}" type="sibTrans" cxnId="{959E8616-1F0C-3946-962C-59DAB0F81D9A}">
      <dgm:prSet/>
      <dgm:spPr/>
      <dgm:t>
        <a:bodyPr/>
        <a:lstStyle/>
        <a:p>
          <a:endParaRPr lang="pt-BR"/>
        </a:p>
      </dgm:t>
    </dgm:pt>
    <dgm:pt modelId="{FFBFCC67-B53A-7E4B-981B-DD95B6718C97}" type="pres">
      <dgm:prSet presAssocID="{66B23BCA-DD13-8F4F-AE89-3867F29BFCF3}" presName="Name0" presStyleCnt="0">
        <dgm:presLayoutVars>
          <dgm:chMax val="7"/>
          <dgm:chPref val="7"/>
          <dgm:dir/>
        </dgm:presLayoutVars>
      </dgm:prSet>
      <dgm:spPr/>
    </dgm:pt>
    <dgm:pt modelId="{A3DC62B6-2A66-804B-8348-26D2A5E6C2CC}" type="pres">
      <dgm:prSet presAssocID="{66B23BCA-DD13-8F4F-AE89-3867F29BFCF3}" presName="Name1" presStyleCnt="0"/>
      <dgm:spPr/>
    </dgm:pt>
    <dgm:pt modelId="{EA12AEDB-659C-7347-B208-8DE15AA1BF8A}" type="pres">
      <dgm:prSet presAssocID="{66B23BCA-DD13-8F4F-AE89-3867F29BFCF3}" presName="cycle" presStyleCnt="0"/>
      <dgm:spPr/>
    </dgm:pt>
    <dgm:pt modelId="{CA4FC96A-E334-6148-A27D-36D89646D049}" type="pres">
      <dgm:prSet presAssocID="{66B23BCA-DD13-8F4F-AE89-3867F29BFCF3}" presName="srcNode" presStyleLbl="node1" presStyleIdx="0" presStyleCnt="6"/>
      <dgm:spPr/>
    </dgm:pt>
    <dgm:pt modelId="{525117C6-B791-C140-84BE-368A1D8DCF75}" type="pres">
      <dgm:prSet presAssocID="{66B23BCA-DD13-8F4F-AE89-3867F29BFCF3}" presName="conn" presStyleLbl="parChTrans1D2" presStyleIdx="0" presStyleCnt="1"/>
      <dgm:spPr/>
    </dgm:pt>
    <dgm:pt modelId="{28AD9181-7EB9-0C49-9A2D-6B94B3607041}" type="pres">
      <dgm:prSet presAssocID="{66B23BCA-DD13-8F4F-AE89-3867F29BFCF3}" presName="extraNode" presStyleLbl="node1" presStyleIdx="0" presStyleCnt="6"/>
      <dgm:spPr/>
    </dgm:pt>
    <dgm:pt modelId="{276F6B98-3997-7B49-A009-B62AA55B4519}" type="pres">
      <dgm:prSet presAssocID="{66B23BCA-DD13-8F4F-AE89-3867F29BFCF3}" presName="dstNode" presStyleLbl="node1" presStyleIdx="0" presStyleCnt="6"/>
      <dgm:spPr/>
    </dgm:pt>
    <dgm:pt modelId="{CD1DA9DB-455A-634E-BB5D-2381A1DE8DCB}" type="pres">
      <dgm:prSet presAssocID="{0B575236-DB0A-3249-AD26-1F055B2A0549}" presName="text_1" presStyleLbl="node1" presStyleIdx="0" presStyleCnt="6">
        <dgm:presLayoutVars>
          <dgm:bulletEnabled val="1"/>
        </dgm:presLayoutVars>
      </dgm:prSet>
      <dgm:spPr/>
    </dgm:pt>
    <dgm:pt modelId="{F1148896-4837-F046-8276-BFF77E4FD17C}" type="pres">
      <dgm:prSet presAssocID="{0B575236-DB0A-3249-AD26-1F055B2A0549}" presName="accent_1" presStyleCnt="0"/>
      <dgm:spPr/>
    </dgm:pt>
    <dgm:pt modelId="{18C8BE9A-198E-554B-983C-00E1831FADB6}" type="pres">
      <dgm:prSet presAssocID="{0B575236-DB0A-3249-AD26-1F055B2A0549}" presName="accentRepeatNode" presStyleLbl="solidFgAcc1" presStyleIdx="0" presStyleCnt="6"/>
      <dgm:spPr/>
    </dgm:pt>
    <dgm:pt modelId="{B7013903-423B-3A49-A92D-6F433EF98864}" type="pres">
      <dgm:prSet presAssocID="{1B60C364-165B-8847-B079-0CB42D755CD5}" presName="text_2" presStyleLbl="node1" presStyleIdx="1" presStyleCnt="6">
        <dgm:presLayoutVars>
          <dgm:bulletEnabled val="1"/>
        </dgm:presLayoutVars>
      </dgm:prSet>
      <dgm:spPr/>
    </dgm:pt>
    <dgm:pt modelId="{AE7DBB98-4CC6-114F-82E5-78962D03E711}" type="pres">
      <dgm:prSet presAssocID="{1B60C364-165B-8847-B079-0CB42D755CD5}" presName="accent_2" presStyleCnt="0"/>
      <dgm:spPr/>
    </dgm:pt>
    <dgm:pt modelId="{157D1224-E658-B645-9604-FEF57944582C}" type="pres">
      <dgm:prSet presAssocID="{1B60C364-165B-8847-B079-0CB42D755CD5}" presName="accentRepeatNode" presStyleLbl="solidFgAcc1" presStyleIdx="1" presStyleCnt="6"/>
      <dgm:spPr/>
    </dgm:pt>
    <dgm:pt modelId="{05C59FFB-7869-A44C-BE6D-F5E4AFFA8FD9}" type="pres">
      <dgm:prSet presAssocID="{52E3AC17-1957-684E-9AEA-9F31D545E38F}" presName="text_3" presStyleLbl="node1" presStyleIdx="2" presStyleCnt="6">
        <dgm:presLayoutVars>
          <dgm:bulletEnabled val="1"/>
        </dgm:presLayoutVars>
      </dgm:prSet>
      <dgm:spPr/>
    </dgm:pt>
    <dgm:pt modelId="{82883343-30A5-F44B-B7ED-E2F022D734BE}" type="pres">
      <dgm:prSet presAssocID="{52E3AC17-1957-684E-9AEA-9F31D545E38F}" presName="accent_3" presStyleCnt="0"/>
      <dgm:spPr/>
    </dgm:pt>
    <dgm:pt modelId="{B6352E5F-0BCB-F843-9489-6AD68BBB7D88}" type="pres">
      <dgm:prSet presAssocID="{52E3AC17-1957-684E-9AEA-9F31D545E38F}" presName="accentRepeatNode" presStyleLbl="solidFgAcc1" presStyleIdx="2" presStyleCnt="6"/>
      <dgm:spPr/>
    </dgm:pt>
    <dgm:pt modelId="{A81F0D0E-7562-1C46-B76F-6D06963ED751}" type="pres">
      <dgm:prSet presAssocID="{EA96D8E6-9647-5A40-80DC-2C3DD30171E1}" presName="text_4" presStyleLbl="node1" presStyleIdx="3" presStyleCnt="6">
        <dgm:presLayoutVars>
          <dgm:bulletEnabled val="1"/>
        </dgm:presLayoutVars>
      </dgm:prSet>
      <dgm:spPr/>
    </dgm:pt>
    <dgm:pt modelId="{F5F18832-9D69-F944-9867-6F3792084899}" type="pres">
      <dgm:prSet presAssocID="{EA96D8E6-9647-5A40-80DC-2C3DD30171E1}" presName="accent_4" presStyleCnt="0"/>
      <dgm:spPr/>
    </dgm:pt>
    <dgm:pt modelId="{097C8E9E-67BB-3E4D-BD3E-5B9556CA5B7E}" type="pres">
      <dgm:prSet presAssocID="{EA96D8E6-9647-5A40-80DC-2C3DD30171E1}" presName="accentRepeatNode" presStyleLbl="solidFgAcc1" presStyleIdx="3" presStyleCnt="6"/>
      <dgm:spPr/>
    </dgm:pt>
    <dgm:pt modelId="{B3F98469-7764-9749-9868-46FC59AE3D01}" type="pres">
      <dgm:prSet presAssocID="{25A6B211-1BA7-AA49-9FA0-A561624B0A1D}" presName="text_5" presStyleLbl="node1" presStyleIdx="4" presStyleCnt="6">
        <dgm:presLayoutVars>
          <dgm:bulletEnabled val="1"/>
        </dgm:presLayoutVars>
      </dgm:prSet>
      <dgm:spPr/>
    </dgm:pt>
    <dgm:pt modelId="{EC97E1A3-933D-B34A-96A7-92E885F7D211}" type="pres">
      <dgm:prSet presAssocID="{25A6B211-1BA7-AA49-9FA0-A561624B0A1D}" presName="accent_5" presStyleCnt="0"/>
      <dgm:spPr/>
    </dgm:pt>
    <dgm:pt modelId="{3492F70C-3DBC-4147-BED4-BE279894E03B}" type="pres">
      <dgm:prSet presAssocID="{25A6B211-1BA7-AA49-9FA0-A561624B0A1D}" presName="accentRepeatNode" presStyleLbl="solidFgAcc1" presStyleIdx="4" presStyleCnt="6"/>
      <dgm:spPr/>
    </dgm:pt>
    <dgm:pt modelId="{824C31A1-C0F2-A64F-A3A1-94FF43BFA9E2}" type="pres">
      <dgm:prSet presAssocID="{22DCCD6A-99BE-9D4C-AADE-2307FE0B8D68}" presName="text_6" presStyleLbl="node1" presStyleIdx="5" presStyleCnt="6" custScaleY="175850">
        <dgm:presLayoutVars>
          <dgm:bulletEnabled val="1"/>
        </dgm:presLayoutVars>
      </dgm:prSet>
      <dgm:spPr/>
    </dgm:pt>
    <dgm:pt modelId="{3DEC9E12-CB7D-2B43-9887-ACEACAB9D44B}" type="pres">
      <dgm:prSet presAssocID="{22DCCD6A-99BE-9D4C-AADE-2307FE0B8D68}" presName="accent_6" presStyleCnt="0"/>
      <dgm:spPr/>
    </dgm:pt>
    <dgm:pt modelId="{2EA25AA6-9252-3945-A512-DBECD2FC2E35}" type="pres">
      <dgm:prSet presAssocID="{22DCCD6A-99BE-9D4C-AADE-2307FE0B8D68}" presName="accentRepeatNode" presStyleLbl="solidFgAcc1" presStyleIdx="5" presStyleCnt="6"/>
      <dgm:spPr/>
    </dgm:pt>
  </dgm:ptLst>
  <dgm:cxnLst>
    <dgm:cxn modelId="{D31B9702-29E4-3F4E-9AF5-C48E0600F658}" type="presOf" srcId="{1B60C364-165B-8847-B079-0CB42D755CD5}" destId="{B7013903-423B-3A49-A92D-6F433EF98864}" srcOrd="0" destOrd="0" presId="urn:microsoft.com/office/officeart/2008/layout/VerticalCurvedList"/>
    <dgm:cxn modelId="{959E8616-1F0C-3946-962C-59DAB0F81D9A}" srcId="{66B23BCA-DD13-8F4F-AE89-3867F29BFCF3}" destId="{22DCCD6A-99BE-9D4C-AADE-2307FE0B8D68}" srcOrd="5" destOrd="0" parTransId="{D396B27D-A11C-3749-A2AF-53D1DC9E3CB7}" sibTransId="{B345286A-E125-304A-9F03-1AD8EB5EA4F6}"/>
    <dgm:cxn modelId="{AACE282F-3AAA-A349-BDB9-26BBA81F104D}" srcId="{66B23BCA-DD13-8F4F-AE89-3867F29BFCF3}" destId="{0B575236-DB0A-3249-AD26-1F055B2A0549}" srcOrd="0" destOrd="0" parTransId="{401D2570-BEDC-3645-87A3-47AF376D0CB7}" sibTransId="{91AA7EA7-90B8-F64C-8878-C4D1594FDAE9}"/>
    <dgm:cxn modelId="{1F302032-3AAD-CE45-B04E-089A23965A1A}" type="presOf" srcId="{91AA7EA7-90B8-F64C-8878-C4D1594FDAE9}" destId="{525117C6-B791-C140-84BE-368A1D8DCF75}" srcOrd="0" destOrd="0" presId="urn:microsoft.com/office/officeart/2008/layout/VerticalCurvedList"/>
    <dgm:cxn modelId="{62A5FF35-EF2F-574E-86B9-42515117BBC9}" type="presOf" srcId="{52E3AC17-1957-684E-9AEA-9F31D545E38F}" destId="{05C59FFB-7869-A44C-BE6D-F5E4AFFA8FD9}" srcOrd="0" destOrd="0" presId="urn:microsoft.com/office/officeart/2008/layout/VerticalCurvedList"/>
    <dgm:cxn modelId="{896FF65E-C162-1143-A72A-0A5ABB31F075}" srcId="{66B23BCA-DD13-8F4F-AE89-3867F29BFCF3}" destId="{52E3AC17-1957-684E-9AEA-9F31D545E38F}" srcOrd="2" destOrd="0" parTransId="{0124B33B-E04B-F14A-9FC1-5A733FD34397}" sibTransId="{B7B00576-C511-0D4C-97FA-BCEC46CE070D}"/>
    <dgm:cxn modelId="{8F56FE49-138D-3C4E-AE05-9EE2CE907BB2}" srcId="{66B23BCA-DD13-8F4F-AE89-3867F29BFCF3}" destId="{25A6B211-1BA7-AA49-9FA0-A561624B0A1D}" srcOrd="4" destOrd="0" parTransId="{1D9B3B7A-1983-404B-B484-91D12B9437D4}" sibTransId="{6C646E44-C581-8444-B3DC-F590370EA908}"/>
    <dgm:cxn modelId="{2C3EF57F-5E3C-AF45-AB90-8E6C7DCA5375}" type="presOf" srcId="{25A6B211-1BA7-AA49-9FA0-A561624B0A1D}" destId="{B3F98469-7764-9749-9868-46FC59AE3D01}" srcOrd="0" destOrd="0" presId="urn:microsoft.com/office/officeart/2008/layout/VerticalCurvedList"/>
    <dgm:cxn modelId="{1A9D9F82-2649-0646-9637-2444F5534D0A}" srcId="{66B23BCA-DD13-8F4F-AE89-3867F29BFCF3}" destId="{EA96D8E6-9647-5A40-80DC-2C3DD30171E1}" srcOrd="3" destOrd="0" parTransId="{8E8DBEEA-15E8-0645-8F02-B7BC08DA638B}" sibTransId="{F3DF7783-E88C-E449-A08D-B142F9F9D5B9}"/>
    <dgm:cxn modelId="{137C1694-213D-8148-978A-AB711AED49CE}" srcId="{66B23BCA-DD13-8F4F-AE89-3867F29BFCF3}" destId="{1B60C364-165B-8847-B079-0CB42D755CD5}" srcOrd="1" destOrd="0" parTransId="{77FECCE4-F8A0-8941-87D1-91453F81FB2C}" sibTransId="{18C675E7-90B2-7544-8E87-B4EEA73E962E}"/>
    <dgm:cxn modelId="{303929B4-247C-3442-B67D-56DF5B47443B}" type="presOf" srcId="{22DCCD6A-99BE-9D4C-AADE-2307FE0B8D68}" destId="{824C31A1-C0F2-A64F-A3A1-94FF43BFA9E2}" srcOrd="0" destOrd="0" presId="urn:microsoft.com/office/officeart/2008/layout/VerticalCurvedList"/>
    <dgm:cxn modelId="{ED1B76D4-E99B-6840-8DDC-AE303C9081ED}" type="presOf" srcId="{0B575236-DB0A-3249-AD26-1F055B2A0549}" destId="{CD1DA9DB-455A-634E-BB5D-2381A1DE8DCB}" srcOrd="0" destOrd="0" presId="urn:microsoft.com/office/officeart/2008/layout/VerticalCurvedList"/>
    <dgm:cxn modelId="{FE2624D7-AD5B-7A4F-80D2-67FA5D85C720}" type="presOf" srcId="{66B23BCA-DD13-8F4F-AE89-3867F29BFCF3}" destId="{FFBFCC67-B53A-7E4B-981B-DD95B6718C97}" srcOrd="0" destOrd="0" presId="urn:microsoft.com/office/officeart/2008/layout/VerticalCurvedList"/>
    <dgm:cxn modelId="{F1BE9AFA-677F-F347-85F4-D587975C716D}" type="presOf" srcId="{EA96D8E6-9647-5A40-80DC-2C3DD30171E1}" destId="{A81F0D0E-7562-1C46-B76F-6D06963ED751}" srcOrd="0" destOrd="0" presId="urn:microsoft.com/office/officeart/2008/layout/VerticalCurvedList"/>
    <dgm:cxn modelId="{2FD65886-ACF9-9F44-8078-DFDBB0136506}" type="presParOf" srcId="{FFBFCC67-B53A-7E4B-981B-DD95B6718C97}" destId="{A3DC62B6-2A66-804B-8348-26D2A5E6C2CC}" srcOrd="0" destOrd="0" presId="urn:microsoft.com/office/officeart/2008/layout/VerticalCurvedList"/>
    <dgm:cxn modelId="{6F39349A-6CC8-A64E-8221-471DC85453F1}" type="presParOf" srcId="{A3DC62B6-2A66-804B-8348-26D2A5E6C2CC}" destId="{EA12AEDB-659C-7347-B208-8DE15AA1BF8A}" srcOrd="0" destOrd="0" presId="urn:microsoft.com/office/officeart/2008/layout/VerticalCurvedList"/>
    <dgm:cxn modelId="{1C48257A-C8FE-9A4F-A597-384867E7E34B}" type="presParOf" srcId="{EA12AEDB-659C-7347-B208-8DE15AA1BF8A}" destId="{CA4FC96A-E334-6148-A27D-36D89646D049}" srcOrd="0" destOrd="0" presId="urn:microsoft.com/office/officeart/2008/layout/VerticalCurvedList"/>
    <dgm:cxn modelId="{8F9EBF3D-7EB9-5641-946A-E07F32C2399E}" type="presParOf" srcId="{EA12AEDB-659C-7347-B208-8DE15AA1BF8A}" destId="{525117C6-B791-C140-84BE-368A1D8DCF75}" srcOrd="1" destOrd="0" presId="urn:microsoft.com/office/officeart/2008/layout/VerticalCurvedList"/>
    <dgm:cxn modelId="{313AF410-2EAB-954C-B3C2-A40C4AD09C9A}" type="presParOf" srcId="{EA12AEDB-659C-7347-B208-8DE15AA1BF8A}" destId="{28AD9181-7EB9-0C49-9A2D-6B94B3607041}" srcOrd="2" destOrd="0" presId="urn:microsoft.com/office/officeart/2008/layout/VerticalCurvedList"/>
    <dgm:cxn modelId="{08E8530E-52D1-3249-AAE2-21728D748911}" type="presParOf" srcId="{EA12AEDB-659C-7347-B208-8DE15AA1BF8A}" destId="{276F6B98-3997-7B49-A009-B62AA55B4519}" srcOrd="3" destOrd="0" presId="urn:microsoft.com/office/officeart/2008/layout/VerticalCurvedList"/>
    <dgm:cxn modelId="{BA6882EE-6C4E-F941-BD7B-E54BB9132483}" type="presParOf" srcId="{A3DC62B6-2A66-804B-8348-26D2A5E6C2CC}" destId="{CD1DA9DB-455A-634E-BB5D-2381A1DE8DCB}" srcOrd="1" destOrd="0" presId="urn:microsoft.com/office/officeart/2008/layout/VerticalCurvedList"/>
    <dgm:cxn modelId="{351131A1-A796-714E-A037-197E9AF3651E}" type="presParOf" srcId="{A3DC62B6-2A66-804B-8348-26D2A5E6C2CC}" destId="{F1148896-4837-F046-8276-BFF77E4FD17C}" srcOrd="2" destOrd="0" presId="urn:microsoft.com/office/officeart/2008/layout/VerticalCurvedList"/>
    <dgm:cxn modelId="{4501F316-84F2-C942-AC7B-687D6C6A3D11}" type="presParOf" srcId="{F1148896-4837-F046-8276-BFF77E4FD17C}" destId="{18C8BE9A-198E-554B-983C-00E1831FADB6}" srcOrd="0" destOrd="0" presId="urn:microsoft.com/office/officeart/2008/layout/VerticalCurvedList"/>
    <dgm:cxn modelId="{17BFD5BF-3A4F-F34E-BECC-80C3A8836F01}" type="presParOf" srcId="{A3DC62B6-2A66-804B-8348-26D2A5E6C2CC}" destId="{B7013903-423B-3A49-A92D-6F433EF98864}" srcOrd="3" destOrd="0" presId="urn:microsoft.com/office/officeart/2008/layout/VerticalCurvedList"/>
    <dgm:cxn modelId="{B31B1D73-8740-8B43-B8D5-59D59CFFF12B}" type="presParOf" srcId="{A3DC62B6-2A66-804B-8348-26D2A5E6C2CC}" destId="{AE7DBB98-4CC6-114F-82E5-78962D03E711}" srcOrd="4" destOrd="0" presId="urn:microsoft.com/office/officeart/2008/layout/VerticalCurvedList"/>
    <dgm:cxn modelId="{AB329CF1-241A-6F4D-8A09-674D1288C270}" type="presParOf" srcId="{AE7DBB98-4CC6-114F-82E5-78962D03E711}" destId="{157D1224-E658-B645-9604-FEF57944582C}" srcOrd="0" destOrd="0" presId="urn:microsoft.com/office/officeart/2008/layout/VerticalCurvedList"/>
    <dgm:cxn modelId="{99E00E20-0A83-C648-9B08-0AA6D3152530}" type="presParOf" srcId="{A3DC62B6-2A66-804B-8348-26D2A5E6C2CC}" destId="{05C59FFB-7869-A44C-BE6D-F5E4AFFA8FD9}" srcOrd="5" destOrd="0" presId="urn:microsoft.com/office/officeart/2008/layout/VerticalCurvedList"/>
    <dgm:cxn modelId="{1EB3C042-AF5E-804E-A1AC-4FD2331A5BDE}" type="presParOf" srcId="{A3DC62B6-2A66-804B-8348-26D2A5E6C2CC}" destId="{82883343-30A5-F44B-B7ED-E2F022D734BE}" srcOrd="6" destOrd="0" presId="urn:microsoft.com/office/officeart/2008/layout/VerticalCurvedList"/>
    <dgm:cxn modelId="{0D80E689-3E9C-0748-90EB-86F85D476D8E}" type="presParOf" srcId="{82883343-30A5-F44B-B7ED-E2F022D734BE}" destId="{B6352E5F-0BCB-F843-9489-6AD68BBB7D88}" srcOrd="0" destOrd="0" presId="urn:microsoft.com/office/officeart/2008/layout/VerticalCurvedList"/>
    <dgm:cxn modelId="{C6F80067-D26E-7D49-9F9D-5F60E85446F0}" type="presParOf" srcId="{A3DC62B6-2A66-804B-8348-26D2A5E6C2CC}" destId="{A81F0D0E-7562-1C46-B76F-6D06963ED751}" srcOrd="7" destOrd="0" presId="urn:microsoft.com/office/officeart/2008/layout/VerticalCurvedList"/>
    <dgm:cxn modelId="{8D7C5C57-732A-CA49-8092-716AB925F5AA}" type="presParOf" srcId="{A3DC62B6-2A66-804B-8348-26D2A5E6C2CC}" destId="{F5F18832-9D69-F944-9867-6F3792084899}" srcOrd="8" destOrd="0" presId="urn:microsoft.com/office/officeart/2008/layout/VerticalCurvedList"/>
    <dgm:cxn modelId="{DBDA359E-A414-4F4A-805C-A53CBDC25B81}" type="presParOf" srcId="{F5F18832-9D69-F944-9867-6F3792084899}" destId="{097C8E9E-67BB-3E4D-BD3E-5B9556CA5B7E}" srcOrd="0" destOrd="0" presId="urn:microsoft.com/office/officeart/2008/layout/VerticalCurvedList"/>
    <dgm:cxn modelId="{CD85241C-E8DE-2147-BEE4-92F9968AD040}" type="presParOf" srcId="{A3DC62B6-2A66-804B-8348-26D2A5E6C2CC}" destId="{B3F98469-7764-9749-9868-46FC59AE3D01}" srcOrd="9" destOrd="0" presId="urn:microsoft.com/office/officeart/2008/layout/VerticalCurvedList"/>
    <dgm:cxn modelId="{6E9F949B-8662-2B47-A088-E2552EC80A6A}" type="presParOf" srcId="{A3DC62B6-2A66-804B-8348-26D2A5E6C2CC}" destId="{EC97E1A3-933D-B34A-96A7-92E885F7D211}" srcOrd="10" destOrd="0" presId="urn:microsoft.com/office/officeart/2008/layout/VerticalCurvedList"/>
    <dgm:cxn modelId="{80ABA8D5-D2EF-274A-93C3-202C53BCDC10}" type="presParOf" srcId="{EC97E1A3-933D-B34A-96A7-92E885F7D211}" destId="{3492F70C-3DBC-4147-BED4-BE279894E03B}" srcOrd="0" destOrd="0" presId="urn:microsoft.com/office/officeart/2008/layout/VerticalCurvedList"/>
    <dgm:cxn modelId="{83A022E2-7089-0D43-A66F-96A7D0BD3D43}" type="presParOf" srcId="{A3DC62B6-2A66-804B-8348-26D2A5E6C2CC}" destId="{824C31A1-C0F2-A64F-A3A1-94FF43BFA9E2}" srcOrd="11" destOrd="0" presId="urn:microsoft.com/office/officeart/2008/layout/VerticalCurvedList"/>
    <dgm:cxn modelId="{5F1B7BF6-A38C-F249-B1DB-CED024547198}" type="presParOf" srcId="{A3DC62B6-2A66-804B-8348-26D2A5E6C2CC}" destId="{3DEC9E12-CB7D-2B43-9887-ACEACAB9D44B}" srcOrd="12" destOrd="0" presId="urn:microsoft.com/office/officeart/2008/layout/VerticalCurvedList"/>
    <dgm:cxn modelId="{257317B5-050D-674E-9DBD-ACFCD4B48B54}" type="presParOf" srcId="{3DEC9E12-CB7D-2B43-9887-ACEACAB9D44B}" destId="{2EA25AA6-9252-3945-A512-DBECD2FC2E3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58E346-E1BB-164D-B714-200C0AE24D24}">
      <dsp:nvSpPr>
        <dsp:cNvPr id="0" name=""/>
        <dsp:cNvSpPr/>
      </dsp:nvSpPr>
      <dsp:spPr>
        <a:xfrm rot="5400000">
          <a:off x="-175425" y="175425"/>
          <a:ext cx="1169504" cy="818653"/>
        </a:xfrm>
        <a:prstGeom prst="chevron">
          <a:avLst/>
        </a:prstGeom>
        <a:solidFill>
          <a:schemeClr val="accent1"/>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pt-BR" sz="2400" kern="1200" dirty="0"/>
            <a:t>1</a:t>
          </a:r>
        </a:p>
      </dsp:txBody>
      <dsp:txXfrm rot="-5400000">
        <a:off x="1" y="409327"/>
        <a:ext cx="818653" cy="350851"/>
      </dsp:txXfrm>
    </dsp:sp>
    <dsp:sp modelId="{E760A9E7-061B-9D41-987C-180F7713974E}">
      <dsp:nvSpPr>
        <dsp:cNvPr id="0" name=""/>
        <dsp:cNvSpPr/>
      </dsp:nvSpPr>
      <dsp:spPr>
        <a:xfrm rot="5400000">
          <a:off x="5480648" y="-4661995"/>
          <a:ext cx="983571" cy="1030756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pt-BR" sz="1900" b="1" kern="1200" dirty="0"/>
            <a:t>CBH-AT</a:t>
          </a:r>
          <a:r>
            <a:rPr lang="pt-BR" sz="1900" kern="1200" dirty="0"/>
            <a:t> – </a:t>
          </a:r>
          <a:r>
            <a:rPr lang="pt-BR" sz="1900" b="1" kern="1200" dirty="0"/>
            <a:t>minuta de Anteprojeto </a:t>
          </a:r>
          <a:r>
            <a:rPr lang="pt-BR" sz="1900" kern="1200" dirty="0"/>
            <a:t>de Lei (Subgrupo de trabalho </a:t>
          </a:r>
          <a:r>
            <a:rPr lang="pt-BR" sz="1900" kern="1200" dirty="0" err="1"/>
            <a:t>Guaió</a:t>
          </a:r>
          <a:r>
            <a:rPr lang="pt-BR" sz="1900" kern="1200" dirty="0"/>
            <a:t> e </a:t>
          </a:r>
          <a:r>
            <a:rPr lang="pt-BR" sz="1900" kern="1200" dirty="0" err="1"/>
            <a:t>Cabuçu</a:t>
          </a:r>
          <a:r>
            <a:rPr lang="pt-BR" sz="1900" kern="1200" dirty="0"/>
            <a:t>- Tanque Grande + Câmara Técnica de Planejamento e Articulação (CTPA) </a:t>
          </a:r>
        </a:p>
        <a:p>
          <a:pPr marL="171450" lvl="1" indent="-171450" algn="l" defTabSz="844550">
            <a:lnSpc>
              <a:spcPct val="90000"/>
            </a:lnSpc>
            <a:spcBef>
              <a:spcPct val="0"/>
            </a:spcBef>
            <a:spcAft>
              <a:spcPct val="15000"/>
            </a:spcAft>
            <a:buChar char="•"/>
          </a:pPr>
          <a:r>
            <a:rPr lang="pt-BR" sz="1900" kern="1200" dirty="0"/>
            <a:t>Deliberação CBH AT nº 152/2022 </a:t>
          </a:r>
        </a:p>
      </dsp:txBody>
      <dsp:txXfrm rot="-5400000">
        <a:off x="818653" y="48014"/>
        <a:ext cx="10259548" cy="887543"/>
      </dsp:txXfrm>
    </dsp:sp>
    <dsp:sp modelId="{798DD246-9E6D-C540-817A-CEA22BF2911D}">
      <dsp:nvSpPr>
        <dsp:cNvPr id="0" name=""/>
        <dsp:cNvSpPr/>
      </dsp:nvSpPr>
      <dsp:spPr>
        <a:xfrm rot="5400000">
          <a:off x="-175425" y="1355876"/>
          <a:ext cx="1169504" cy="818653"/>
        </a:xfrm>
        <a:prstGeom prst="chevron">
          <a:avLst/>
        </a:prstGeom>
        <a:solidFill>
          <a:schemeClr val="accent1"/>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pt-BR" sz="2400" kern="1200" dirty="0"/>
            <a:t>2</a:t>
          </a:r>
        </a:p>
      </dsp:txBody>
      <dsp:txXfrm rot="-5400000">
        <a:off x="1" y="1589778"/>
        <a:ext cx="818653" cy="350851"/>
      </dsp:txXfrm>
    </dsp:sp>
    <dsp:sp modelId="{453F26D6-4E49-3048-8E60-AC6E6CEBA513}">
      <dsp:nvSpPr>
        <dsp:cNvPr id="0" name=""/>
        <dsp:cNvSpPr/>
      </dsp:nvSpPr>
      <dsp:spPr>
        <a:xfrm rot="5400000">
          <a:off x="5286461" y="-3288258"/>
          <a:ext cx="1371946" cy="1030756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pt-BR" sz="2000" b="1" kern="1200" dirty="0">
              <a:highlight>
                <a:srgbClr val="BAE19E"/>
              </a:highlight>
            </a:rPr>
            <a:t>CONSEMA (Conselho Estadual de Meio Ambiente)</a:t>
          </a:r>
          <a:r>
            <a:rPr lang="pt-BR" sz="2000" kern="1200" dirty="0">
              <a:highlight>
                <a:srgbClr val="BAE19E"/>
              </a:highlight>
            </a:rPr>
            <a:t> </a:t>
          </a:r>
          <a:r>
            <a:rPr lang="pt-BR" sz="2000" kern="1200" dirty="0"/>
            <a:t>e o</a:t>
          </a:r>
          <a:r>
            <a:rPr lang="pt-BR" sz="2000" b="1" kern="1200" dirty="0"/>
            <a:t> CDR </a:t>
          </a:r>
          <a:r>
            <a:rPr lang="pt-BR" sz="2000" kern="1200" dirty="0"/>
            <a:t>(Conselho de Desenvolvimento Regional) </a:t>
          </a:r>
          <a:r>
            <a:rPr lang="pt-BR" sz="2000" i="1" kern="1200" dirty="0">
              <a:solidFill>
                <a:schemeClr val="accent1"/>
              </a:solidFill>
            </a:rPr>
            <a:t>(consultivos)</a:t>
          </a:r>
        </a:p>
        <a:p>
          <a:pPr marL="228600" lvl="1" indent="-228600" algn="l" defTabSz="889000">
            <a:lnSpc>
              <a:spcPct val="90000"/>
            </a:lnSpc>
            <a:spcBef>
              <a:spcPct val="0"/>
            </a:spcBef>
            <a:spcAft>
              <a:spcPct val="15000"/>
            </a:spcAft>
            <a:buChar char="•"/>
          </a:pPr>
          <a:r>
            <a:rPr lang="pt-BR" sz="2000" kern="1200" dirty="0"/>
            <a:t>Deliberação CONSEMA nº 12/2023, encaminha para avaliação na CTPP (8 reuniões de debate)</a:t>
          </a:r>
          <a:endParaRPr lang="pt-BR" sz="2000" i="1" kern="1200" dirty="0">
            <a:solidFill>
              <a:schemeClr val="accent1"/>
            </a:solidFill>
          </a:endParaRPr>
        </a:p>
        <a:p>
          <a:pPr marL="228600" lvl="1" indent="-228600" algn="l" defTabSz="889000">
            <a:lnSpc>
              <a:spcPct val="90000"/>
            </a:lnSpc>
            <a:spcBef>
              <a:spcPct val="0"/>
            </a:spcBef>
            <a:spcAft>
              <a:spcPct val="15000"/>
            </a:spcAft>
            <a:buChar char="•"/>
          </a:pPr>
          <a:r>
            <a:rPr lang="pt-BR" sz="2000" kern="1200" dirty="0">
              <a:solidFill>
                <a:prstClr val="black">
                  <a:hueOff val="0"/>
                  <a:satOff val="0"/>
                  <a:lumOff val="0"/>
                  <a:alphaOff val="0"/>
                </a:prstClr>
              </a:solidFill>
              <a:latin typeface="Univers Condensed Light"/>
              <a:ea typeface="+mn-ea"/>
              <a:cs typeface="+mn-cs"/>
            </a:rPr>
            <a:t>Aprovado pelo CDR em 25/09/23</a:t>
          </a:r>
        </a:p>
      </dsp:txBody>
      <dsp:txXfrm rot="-5400000">
        <a:off x="818654" y="1246522"/>
        <a:ext cx="10240589" cy="1238000"/>
      </dsp:txXfrm>
    </dsp:sp>
    <dsp:sp modelId="{AFA10F99-17C7-3D4C-A101-BA7B84A9B9CE}">
      <dsp:nvSpPr>
        <dsp:cNvPr id="0" name=""/>
        <dsp:cNvSpPr/>
      </dsp:nvSpPr>
      <dsp:spPr>
        <a:xfrm rot="5400000">
          <a:off x="-175425" y="2814683"/>
          <a:ext cx="1169504" cy="818653"/>
        </a:xfrm>
        <a:prstGeom prst="chevron">
          <a:avLst/>
        </a:prstGeom>
        <a:solidFill>
          <a:srgbClr val="34734F"/>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pt-BR" sz="2400" kern="1200" dirty="0"/>
            <a:t>3</a:t>
          </a:r>
        </a:p>
      </dsp:txBody>
      <dsp:txXfrm rot="-5400000">
        <a:off x="1" y="3048585"/>
        <a:ext cx="818653" cy="350851"/>
      </dsp:txXfrm>
    </dsp:sp>
    <dsp:sp modelId="{9B798D19-E141-D647-8F68-AFFB8565CA86}">
      <dsp:nvSpPr>
        <dsp:cNvPr id="0" name=""/>
        <dsp:cNvSpPr/>
      </dsp:nvSpPr>
      <dsp:spPr>
        <a:xfrm rot="5400000">
          <a:off x="5592345" y="-2135139"/>
          <a:ext cx="760178" cy="1030756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pt-BR" sz="2000" b="1" kern="1200" dirty="0">
              <a:cs typeface="Calibri"/>
            </a:rPr>
            <a:t>CRH (Conselho Estadual de Recursos Hídricos)</a:t>
          </a:r>
          <a:r>
            <a:rPr lang="pt-BR" sz="2000" kern="1200" dirty="0">
              <a:cs typeface="Calibri"/>
            </a:rPr>
            <a:t>, ouvido o Conselho de Orientação dos Recursos Hídricos – CORHI </a:t>
          </a:r>
          <a:r>
            <a:rPr lang="pt-BR" sz="2000" i="1" kern="1200" dirty="0">
              <a:solidFill>
                <a:schemeClr val="accent1"/>
              </a:solidFill>
              <a:cs typeface="Calibri"/>
            </a:rPr>
            <a:t>(deliberativo)</a:t>
          </a:r>
          <a:endParaRPr lang="pt-BR" sz="2000" i="1" kern="1200" dirty="0">
            <a:solidFill>
              <a:schemeClr val="accent1"/>
            </a:solidFill>
          </a:endParaRPr>
        </a:p>
      </dsp:txBody>
      <dsp:txXfrm rot="-5400000">
        <a:off x="818654" y="2675661"/>
        <a:ext cx="10270453" cy="685960"/>
      </dsp:txXfrm>
    </dsp:sp>
    <dsp:sp modelId="{5DCDF376-1EA7-C642-BF70-CF92A6D49340}">
      <dsp:nvSpPr>
        <dsp:cNvPr id="0" name=""/>
        <dsp:cNvSpPr/>
      </dsp:nvSpPr>
      <dsp:spPr>
        <a:xfrm rot="5400000">
          <a:off x="-175425" y="3785597"/>
          <a:ext cx="1169504" cy="818653"/>
        </a:xfrm>
        <a:prstGeom prst="chevron">
          <a:avLst/>
        </a:prstGeom>
        <a:solidFill>
          <a:srgbClr val="34734F"/>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pt-BR" sz="2400" kern="1200" dirty="0"/>
            <a:t>4</a:t>
          </a:r>
        </a:p>
      </dsp:txBody>
      <dsp:txXfrm rot="-5400000">
        <a:off x="1" y="4019499"/>
        <a:ext cx="818653" cy="350851"/>
      </dsp:txXfrm>
    </dsp:sp>
    <dsp:sp modelId="{6ACD7994-9594-6940-BA41-8E02C017AE2F}">
      <dsp:nvSpPr>
        <dsp:cNvPr id="0" name=""/>
        <dsp:cNvSpPr/>
      </dsp:nvSpPr>
      <dsp:spPr>
        <a:xfrm rot="5400000">
          <a:off x="5592345" y="-1163520"/>
          <a:ext cx="760178" cy="1030756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pt-BR" sz="2000" b="1" kern="1200" dirty="0"/>
            <a:t>Casa Civil </a:t>
          </a:r>
          <a:r>
            <a:rPr lang="pt-BR" sz="2000" kern="1200" dirty="0"/>
            <a:t>do Governo do Estado de São Paulo</a:t>
          </a:r>
        </a:p>
      </dsp:txBody>
      <dsp:txXfrm rot="-5400000">
        <a:off x="818654" y="3647280"/>
        <a:ext cx="10270453" cy="685960"/>
      </dsp:txXfrm>
    </dsp:sp>
    <dsp:sp modelId="{0A8C9B35-51A9-BC48-A474-F3E8BB1D96AC}">
      <dsp:nvSpPr>
        <dsp:cNvPr id="0" name=""/>
        <dsp:cNvSpPr/>
      </dsp:nvSpPr>
      <dsp:spPr>
        <a:xfrm rot="5400000">
          <a:off x="-175425" y="4847965"/>
          <a:ext cx="1169504" cy="818653"/>
        </a:xfrm>
        <a:prstGeom prst="chevron">
          <a:avLst/>
        </a:prstGeom>
        <a:solidFill>
          <a:srgbClr val="34734F"/>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pt-BR" sz="2400" kern="1200" dirty="0"/>
            <a:t>5</a:t>
          </a:r>
        </a:p>
      </dsp:txBody>
      <dsp:txXfrm rot="-5400000">
        <a:off x="1" y="5081867"/>
        <a:ext cx="818653" cy="350851"/>
      </dsp:txXfrm>
    </dsp:sp>
    <dsp:sp modelId="{E82BECA7-43EA-4F42-9DB6-D5C85E3CD258}">
      <dsp:nvSpPr>
        <dsp:cNvPr id="0" name=""/>
        <dsp:cNvSpPr/>
      </dsp:nvSpPr>
      <dsp:spPr>
        <a:xfrm rot="5400000">
          <a:off x="5592345" y="-101152"/>
          <a:ext cx="760178" cy="1030756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pt-BR" sz="2000" kern="1200" dirty="0"/>
            <a:t>Apreciação e aprovação na </a:t>
          </a:r>
          <a:r>
            <a:rPr lang="pt-BR" sz="2000" b="1" kern="1200" dirty="0"/>
            <a:t>ALESP</a:t>
          </a:r>
          <a:r>
            <a:rPr lang="pt-BR" sz="2000" kern="1200" dirty="0"/>
            <a:t> (Assembleia Legislativa do Estado de São Paulo</a:t>
          </a:r>
        </a:p>
      </dsp:txBody>
      <dsp:txXfrm rot="-5400000">
        <a:off x="818654" y="4709648"/>
        <a:ext cx="10270453" cy="6859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5117C6-B791-C140-84BE-368A1D8DCF75}">
      <dsp:nvSpPr>
        <dsp:cNvPr id="0" name=""/>
        <dsp:cNvSpPr/>
      </dsp:nvSpPr>
      <dsp:spPr>
        <a:xfrm>
          <a:off x="-4874465" y="-764062"/>
          <a:ext cx="5805590" cy="5805590"/>
        </a:xfrm>
        <a:prstGeom prst="blockArc">
          <a:avLst>
            <a:gd name="adj1" fmla="val 18900000"/>
            <a:gd name="adj2" fmla="val 2700000"/>
            <a:gd name="adj3" fmla="val 372"/>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1DA9DB-455A-634E-BB5D-2381A1DE8DCB}">
      <dsp:nvSpPr>
        <dsp:cNvPr id="0" name=""/>
        <dsp:cNvSpPr/>
      </dsp:nvSpPr>
      <dsp:spPr>
        <a:xfrm>
          <a:off x="347486" y="209981"/>
          <a:ext cx="4362640" cy="45392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303" tIns="48260" rIns="48260" bIns="48260" numCol="1" spcCol="1270" anchor="ctr" anchorCtr="0">
          <a:noAutofit/>
        </a:bodyPr>
        <a:lstStyle/>
        <a:p>
          <a:pPr marL="0" lvl="0" indent="0" algn="l" defTabSz="844550">
            <a:lnSpc>
              <a:spcPct val="90000"/>
            </a:lnSpc>
            <a:spcBef>
              <a:spcPct val="0"/>
            </a:spcBef>
            <a:spcAft>
              <a:spcPct val="35000"/>
            </a:spcAft>
            <a:buNone/>
          </a:pPr>
          <a:r>
            <a:rPr lang="pt-BR" sz="1900" kern="1200" dirty="0"/>
            <a:t>APRM Guarapiranga/2006</a:t>
          </a:r>
        </a:p>
      </dsp:txBody>
      <dsp:txXfrm>
        <a:off x="347486" y="209981"/>
        <a:ext cx="4362640" cy="453925"/>
      </dsp:txXfrm>
    </dsp:sp>
    <dsp:sp modelId="{18C8BE9A-198E-554B-983C-00E1831FADB6}">
      <dsp:nvSpPr>
        <dsp:cNvPr id="0" name=""/>
        <dsp:cNvSpPr/>
      </dsp:nvSpPr>
      <dsp:spPr>
        <a:xfrm>
          <a:off x="63783" y="153240"/>
          <a:ext cx="567406" cy="56740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013903-423B-3A49-A92D-6F433EF98864}">
      <dsp:nvSpPr>
        <dsp:cNvPr id="0" name=""/>
        <dsp:cNvSpPr/>
      </dsp:nvSpPr>
      <dsp:spPr>
        <a:xfrm>
          <a:off x="720871" y="890783"/>
          <a:ext cx="3989255" cy="45392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303" tIns="48260" rIns="48260" bIns="48260" numCol="1" spcCol="1270" anchor="ctr" anchorCtr="0">
          <a:noAutofit/>
        </a:bodyPr>
        <a:lstStyle/>
        <a:p>
          <a:pPr marL="0" lvl="0" indent="0" algn="l" defTabSz="844550">
            <a:lnSpc>
              <a:spcPct val="90000"/>
            </a:lnSpc>
            <a:spcBef>
              <a:spcPct val="0"/>
            </a:spcBef>
            <a:spcAft>
              <a:spcPct val="35000"/>
            </a:spcAft>
            <a:buNone/>
          </a:pPr>
          <a:r>
            <a:rPr lang="pt-BR" sz="1900" kern="1200" dirty="0"/>
            <a:t>APRM Billings/2009</a:t>
          </a:r>
        </a:p>
      </dsp:txBody>
      <dsp:txXfrm>
        <a:off x="720871" y="890783"/>
        <a:ext cx="3989255" cy="453925"/>
      </dsp:txXfrm>
    </dsp:sp>
    <dsp:sp modelId="{157D1224-E658-B645-9604-FEF57944582C}">
      <dsp:nvSpPr>
        <dsp:cNvPr id="0" name=""/>
        <dsp:cNvSpPr/>
      </dsp:nvSpPr>
      <dsp:spPr>
        <a:xfrm>
          <a:off x="437168" y="834042"/>
          <a:ext cx="567406" cy="56740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5C59FFB-7869-A44C-BE6D-F5E4AFFA8FD9}">
      <dsp:nvSpPr>
        <dsp:cNvPr id="0" name=""/>
        <dsp:cNvSpPr/>
      </dsp:nvSpPr>
      <dsp:spPr>
        <a:xfrm>
          <a:off x="891610" y="1571584"/>
          <a:ext cx="3818516" cy="45392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303" tIns="48260" rIns="48260" bIns="48260" numCol="1" spcCol="1270" anchor="ctr" anchorCtr="0">
          <a:noAutofit/>
        </a:bodyPr>
        <a:lstStyle/>
        <a:p>
          <a:pPr marL="0" lvl="0" indent="0" algn="l" defTabSz="844550">
            <a:lnSpc>
              <a:spcPct val="90000"/>
            </a:lnSpc>
            <a:spcBef>
              <a:spcPct val="0"/>
            </a:spcBef>
            <a:spcAft>
              <a:spcPct val="35000"/>
            </a:spcAft>
            <a:buNone/>
          </a:pPr>
          <a:r>
            <a:rPr lang="pt-BR" sz="1900" kern="1200" dirty="0"/>
            <a:t>APRM Alto </a:t>
          </a:r>
          <a:r>
            <a:rPr lang="pt-BR" sz="1900" kern="1200" dirty="0" err="1"/>
            <a:t>Juquery</a:t>
          </a:r>
          <a:r>
            <a:rPr lang="pt-BR" sz="1900" kern="1200" dirty="0"/>
            <a:t>/2015</a:t>
          </a:r>
        </a:p>
      </dsp:txBody>
      <dsp:txXfrm>
        <a:off x="891610" y="1571584"/>
        <a:ext cx="3818516" cy="453925"/>
      </dsp:txXfrm>
    </dsp:sp>
    <dsp:sp modelId="{B6352E5F-0BCB-F843-9489-6AD68BBB7D88}">
      <dsp:nvSpPr>
        <dsp:cNvPr id="0" name=""/>
        <dsp:cNvSpPr/>
      </dsp:nvSpPr>
      <dsp:spPr>
        <a:xfrm>
          <a:off x="607907" y="1514844"/>
          <a:ext cx="567406" cy="56740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81F0D0E-7562-1C46-B76F-6D06963ED751}">
      <dsp:nvSpPr>
        <dsp:cNvPr id="0" name=""/>
        <dsp:cNvSpPr/>
      </dsp:nvSpPr>
      <dsp:spPr>
        <a:xfrm>
          <a:off x="891610" y="2251955"/>
          <a:ext cx="3818516" cy="45392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303" tIns="48260" rIns="48260" bIns="48260" numCol="1" spcCol="1270" anchor="ctr" anchorCtr="0">
          <a:noAutofit/>
        </a:bodyPr>
        <a:lstStyle/>
        <a:p>
          <a:pPr marL="0" lvl="0" indent="0" algn="l" defTabSz="844550">
            <a:lnSpc>
              <a:spcPct val="90000"/>
            </a:lnSpc>
            <a:spcBef>
              <a:spcPct val="0"/>
            </a:spcBef>
            <a:spcAft>
              <a:spcPct val="35000"/>
            </a:spcAft>
            <a:buNone/>
          </a:pPr>
          <a:r>
            <a:rPr lang="pt-BR" sz="1900" kern="1200" dirty="0"/>
            <a:t>APRM Alto Tietê Cabeceiras/2015</a:t>
          </a:r>
        </a:p>
      </dsp:txBody>
      <dsp:txXfrm>
        <a:off x="891610" y="2251955"/>
        <a:ext cx="3818516" cy="453925"/>
      </dsp:txXfrm>
    </dsp:sp>
    <dsp:sp modelId="{097C8E9E-67BB-3E4D-BD3E-5B9556CA5B7E}">
      <dsp:nvSpPr>
        <dsp:cNvPr id="0" name=""/>
        <dsp:cNvSpPr/>
      </dsp:nvSpPr>
      <dsp:spPr>
        <a:xfrm>
          <a:off x="607907" y="2195214"/>
          <a:ext cx="567406" cy="56740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3F98469-7764-9749-9868-46FC59AE3D01}">
      <dsp:nvSpPr>
        <dsp:cNvPr id="0" name=""/>
        <dsp:cNvSpPr/>
      </dsp:nvSpPr>
      <dsp:spPr>
        <a:xfrm>
          <a:off x="720871" y="2932757"/>
          <a:ext cx="3989255" cy="45392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303" tIns="48260" rIns="48260" bIns="48260" numCol="1" spcCol="1270" anchor="ctr" anchorCtr="0">
          <a:noAutofit/>
        </a:bodyPr>
        <a:lstStyle/>
        <a:p>
          <a:pPr marL="0" lvl="0" indent="0" algn="l" defTabSz="844550">
            <a:lnSpc>
              <a:spcPct val="90000"/>
            </a:lnSpc>
            <a:spcBef>
              <a:spcPct val="0"/>
            </a:spcBef>
            <a:spcAft>
              <a:spcPct val="35000"/>
            </a:spcAft>
            <a:buNone/>
          </a:pPr>
          <a:r>
            <a:rPr lang="pt-BR" sz="1900" kern="1200" dirty="0"/>
            <a:t>APRM Alto Cotia/2017</a:t>
          </a:r>
        </a:p>
      </dsp:txBody>
      <dsp:txXfrm>
        <a:off x="720871" y="2932757"/>
        <a:ext cx="3989255" cy="453925"/>
      </dsp:txXfrm>
    </dsp:sp>
    <dsp:sp modelId="{3492F70C-3DBC-4147-BED4-BE279894E03B}">
      <dsp:nvSpPr>
        <dsp:cNvPr id="0" name=""/>
        <dsp:cNvSpPr/>
      </dsp:nvSpPr>
      <dsp:spPr>
        <a:xfrm>
          <a:off x="437168" y="2876016"/>
          <a:ext cx="567406" cy="56740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24C31A1-C0F2-A64F-A3A1-94FF43BFA9E2}">
      <dsp:nvSpPr>
        <dsp:cNvPr id="0" name=""/>
        <dsp:cNvSpPr/>
      </dsp:nvSpPr>
      <dsp:spPr>
        <a:xfrm>
          <a:off x="347486" y="3441407"/>
          <a:ext cx="4362640" cy="7982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303" tIns="43180" rIns="43180" bIns="43180" numCol="1" spcCol="1270" anchor="ctr" anchorCtr="0">
          <a:noAutofit/>
        </a:bodyPr>
        <a:lstStyle/>
        <a:p>
          <a:pPr marL="0" lvl="0" indent="0" algn="l" defTabSz="755650">
            <a:lnSpc>
              <a:spcPct val="90000"/>
            </a:lnSpc>
            <a:spcBef>
              <a:spcPct val="0"/>
            </a:spcBef>
            <a:spcAft>
              <a:spcPct val="35000"/>
            </a:spcAft>
            <a:buNone/>
          </a:pPr>
          <a:r>
            <a:rPr lang="pt-BR" sz="1700" kern="1200" dirty="0"/>
            <a:t>Lei cobrança uso da Água (domínio estadual) Lei </a:t>
          </a:r>
          <a:r>
            <a:rPr lang="pt-BR" sz="1700" kern="1200" dirty="0">
              <a:ea typeface="+mn-lt"/>
              <a:cs typeface="+mn-lt"/>
            </a:rPr>
            <a:t>12.183/2005 e suas atualizações</a:t>
          </a:r>
          <a:endParaRPr lang="pt-BR" sz="1700" kern="1200" dirty="0"/>
        </a:p>
      </dsp:txBody>
      <dsp:txXfrm>
        <a:off x="347486" y="3441407"/>
        <a:ext cx="4362640" cy="798227"/>
      </dsp:txXfrm>
    </dsp:sp>
    <dsp:sp modelId="{2EA25AA6-9252-3945-A512-DBECD2FC2E35}">
      <dsp:nvSpPr>
        <dsp:cNvPr id="0" name=""/>
        <dsp:cNvSpPr/>
      </dsp:nvSpPr>
      <dsp:spPr>
        <a:xfrm>
          <a:off x="63783" y="3556817"/>
          <a:ext cx="567406" cy="56740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B0DB3-A8FF-4ABB-9E2E-D960422260EB}"/>
              </a:ext>
            </a:extLst>
          </p:cNvPr>
          <p:cNvSpPr>
            <a:spLocks noGrp="1"/>
          </p:cNvSpPr>
          <p:nvPr>
            <p:ph type="ctrTitle"/>
          </p:nvPr>
        </p:nvSpPr>
        <p:spPr>
          <a:xfrm>
            <a:off x="1524000" y="1122363"/>
            <a:ext cx="9144000" cy="3025308"/>
          </a:xfrm>
        </p:spPr>
        <p:txBody>
          <a:bodyPr anchor="b">
            <a:normAutofit/>
          </a:bodyPr>
          <a:lstStyle>
            <a:lvl1pPr algn="ctr">
              <a:defRPr sz="6600"/>
            </a:lvl1pPr>
          </a:lstStyle>
          <a:p>
            <a:r>
              <a:rPr lang="en-US" dirty="0"/>
              <a:t>Click to edit Master title style</a:t>
            </a:r>
          </a:p>
        </p:txBody>
      </p:sp>
      <p:sp>
        <p:nvSpPr>
          <p:cNvPr id="3" name="Subtitle 2">
            <a:extLst>
              <a:ext uri="{FF2B5EF4-FFF2-40B4-BE49-F238E27FC236}">
                <a16:creationId xmlns:a16="http://schemas.microsoft.com/office/drawing/2014/main" id="{8BEE0618-75D7-410F-859C-CDF53BC53E85}"/>
              </a:ext>
            </a:extLst>
          </p:cNvPr>
          <p:cNvSpPr>
            <a:spLocks noGrp="1"/>
          </p:cNvSpPr>
          <p:nvPr>
            <p:ph type="subTitle" idx="1"/>
          </p:nvPr>
        </p:nvSpPr>
        <p:spPr>
          <a:xfrm>
            <a:off x="1524000" y="4386729"/>
            <a:ext cx="9144000" cy="1135529"/>
          </a:xfrm>
        </p:spPr>
        <p:txBody>
          <a:bodyPr>
            <a:normAutofit/>
          </a:bodyPr>
          <a:lstStyle>
            <a:lvl1pPr marL="0" indent="0" algn="ctr">
              <a:lnSpc>
                <a:spcPct val="12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5237F11-76DB-4DD9-9747-3F38D05BA0FE}"/>
              </a:ext>
            </a:extLst>
          </p:cNvPr>
          <p:cNvSpPr>
            <a:spLocks noGrp="1"/>
          </p:cNvSpPr>
          <p:nvPr>
            <p:ph type="dt" sz="half" idx="10"/>
          </p:nvPr>
        </p:nvSpPr>
        <p:spPr/>
        <p:txBody>
          <a:bodyPr/>
          <a:lstStyle/>
          <a:p>
            <a:fld id="{11EAACC7-3B3F-47D1-959A-EF58926E955E}" type="datetimeFigureOut">
              <a:rPr lang="en-US" smtClean="0"/>
              <a:t>3/27/2024</a:t>
            </a:fld>
            <a:endParaRPr lang="en-US"/>
          </a:p>
        </p:txBody>
      </p:sp>
      <p:sp>
        <p:nvSpPr>
          <p:cNvPr id="5" name="Footer Placeholder 4">
            <a:extLst>
              <a:ext uri="{FF2B5EF4-FFF2-40B4-BE49-F238E27FC236}">
                <a16:creationId xmlns:a16="http://schemas.microsoft.com/office/drawing/2014/main" id="{3059F581-81B0-44B3-ABA5-A25CA4BAE4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10D591-ADCF-4300-8282-72AE357F3D2D}"/>
              </a:ext>
            </a:extLst>
          </p:cNvPr>
          <p:cNvSpPr>
            <a:spLocks noGrp="1"/>
          </p:cNvSpPr>
          <p:nvPr>
            <p:ph type="sldNum" sz="quarter" idx="12"/>
          </p:nvPr>
        </p:nvSpPr>
        <p:spPr/>
        <p:txBody>
          <a:bodyPr/>
          <a:lstStyle/>
          <a:p>
            <a:fld id="{312CC964-A50B-4C29-B4E4-2C30BB34CCF3}" type="slidenum">
              <a:rPr lang="en-US" smtClean="0"/>
              <a:t>‹nº›</a:t>
            </a:fld>
            <a:endParaRPr lang="en-US"/>
          </a:p>
        </p:txBody>
      </p:sp>
    </p:spTree>
    <p:extLst>
      <p:ext uri="{BB962C8B-B14F-4D97-AF65-F5344CB8AC3E}">
        <p14:creationId xmlns:p14="http://schemas.microsoft.com/office/powerpoint/2010/main" val="773323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E5C77-55F8-4677-A96C-E6D3F5545D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A064EF-ADDA-4943-8F87-A7469D7997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B0D493-D1E7-4358-95E9-B5B80A49E603}"/>
              </a:ext>
            </a:extLst>
          </p:cNvPr>
          <p:cNvSpPr>
            <a:spLocks noGrp="1"/>
          </p:cNvSpPr>
          <p:nvPr>
            <p:ph type="dt" sz="half" idx="10"/>
          </p:nvPr>
        </p:nvSpPr>
        <p:spPr/>
        <p:txBody>
          <a:bodyPr/>
          <a:lstStyle/>
          <a:p>
            <a:fld id="{11EAACC7-3B3F-47D1-959A-EF58926E955E}" type="datetimeFigureOut">
              <a:rPr lang="en-US" smtClean="0"/>
              <a:t>3/27/2024</a:t>
            </a:fld>
            <a:endParaRPr lang="en-US"/>
          </a:p>
        </p:txBody>
      </p:sp>
      <p:sp>
        <p:nvSpPr>
          <p:cNvPr id="5" name="Footer Placeholder 4">
            <a:extLst>
              <a:ext uri="{FF2B5EF4-FFF2-40B4-BE49-F238E27FC236}">
                <a16:creationId xmlns:a16="http://schemas.microsoft.com/office/drawing/2014/main" id="{A6E98326-3276-4B9E-960F-10C6677BFA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4C3AC2-288D-4FEE-BF80-0EAEDDFAB049}"/>
              </a:ext>
            </a:extLst>
          </p:cNvPr>
          <p:cNvSpPr>
            <a:spLocks noGrp="1"/>
          </p:cNvSpPr>
          <p:nvPr>
            <p:ph type="sldNum" sz="quarter" idx="12"/>
          </p:nvPr>
        </p:nvSpPr>
        <p:spPr/>
        <p:txBody>
          <a:bodyPr/>
          <a:lstStyle/>
          <a:p>
            <a:fld id="{312CC964-A50B-4C29-B4E4-2C30BB34CCF3}" type="slidenum">
              <a:rPr lang="en-US" smtClean="0"/>
              <a:t>‹nº›</a:t>
            </a:fld>
            <a:endParaRPr lang="en-US"/>
          </a:p>
        </p:txBody>
      </p:sp>
    </p:spTree>
    <p:extLst>
      <p:ext uri="{BB962C8B-B14F-4D97-AF65-F5344CB8AC3E}">
        <p14:creationId xmlns:p14="http://schemas.microsoft.com/office/powerpoint/2010/main" val="2755757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333C6A-5417-40BD-BF7A-9405832237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3BCB45-B343-46F6-9718-AA0D68CED1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BDA2A4-FD34-4E17-908F-4367B1E644C3}"/>
              </a:ext>
            </a:extLst>
          </p:cNvPr>
          <p:cNvSpPr>
            <a:spLocks noGrp="1"/>
          </p:cNvSpPr>
          <p:nvPr>
            <p:ph type="dt" sz="half" idx="10"/>
          </p:nvPr>
        </p:nvSpPr>
        <p:spPr/>
        <p:txBody>
          <a:bodyPr/>
          <a:lstStyle/>
          <a:p>
            <a:fld id="{11EAACC7-3B3F-47D1-959A-EF58926E955E}" type="datetimeFigureOut">
              <a:rPr lang="en-US" smtClean="0"/>
              <a:t>3/27/2024</a:t>
            </a:fld>
            <a:endParaRPr lang="en-US"/>
          </a:p>
        </p:txBody>
      </p:sp>
      <p:sp>
        <p:nvSpPr>
          <p:cNvPr id="5" name="Footer Placeholder 4">
            <a:extLst>
              <a:ext uri="{FF2B5EF4-FFF2-40B4-BE49-F238E27FC236}">
                <a16:creationId xmlns:a16="http://schemas.microsoft.com/office/drawing/2014/main" id="{93B87AE3-776D-451D-AA52-C06B747248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A0C4D5-BE1E-4D6A-9196-E0F9E42B2E1E}"/>
              </a:ext>
            </a:extLst>
          </p:cNvPr>
          <p:cNvSpPr>
            <a:spLocks noGrp="1"/>
          </p:cNvSpPr>
          <p:nvPr>
            <p:ph type="sldNum" sz="quarter" idx="12"/>
          </p:nvPr>
        </p:nvSpPr>
        <p:spPr/>
        <p:txBody>
          <a:bodyPr/>
          <a:lstStyle/>
          <a:p>
            <a:fld id="{312CC964-A50B-4C29-B4E4-2C30BB34CCF3}" type="slidenum">
              <a:rPr lang="en-US" smtClean="0"/>
              <a:t>‹nº›</a:t>
            </a:fld>
            <a:endParaRPr lang="en-US"/>
          </a:p>
        </p:txBody>
      </p:sp>
    </p:spTree>
    <p:extLst>
      <p:ext uri="{BB962C8B-B14F-4D97-AF65-F5344CB8AC3E}">
        <p14:creationId xmlns:p14="http://schemas.microsoft.com/office/powerpoint/2010/main" val="4214499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75558-A264-444E-829B-51AAE6B4BFC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08D9373-37D1-4135-8D34-755E139F79DD}"/>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55E4A6B-1966-4E57-9FB8-8B111E97BC11}"/>
              </a:ext>
            </a:extLst>
          </p:cNvPr>
          <p:cNvSpPr>
            <a:spLocks noGrp="1"/>
          </p:cNvSpPr>
          <p:nvPr>
            <p:ph type="dt" sz="half" idx="10"/>
          </p:nvPr>
        </p:nvSpPr>
        <p:spPr/>
        <p:txBody>
          <a:bodyPr/>
          <a:lstStyle/>
          <a:p>
            <a:fld id="{11EAACC7-3B3F-47D1-959A-EF58926E955E}" type="datetimeFigureOut">
              <a:rPr lang="en-US" smtClean="0"/>
              <a:t>3/27/2024</a:t>
            </a:fld>
            <a:endParaRPr lang="en-US" dirty="0"/>
          </a:p>
        </p:txBody>
      </p:sp>
      <p:sp>
        <p:nvSpPr>
          <p:cNvPr id="5" name="Footer Placeholder 4">
            <a:extLst>
              <a:ext uri="{FF2B5EF4-FFF2-40B4-BE49-F238E27FC236}">
                <a16:creationId xmlns:a16="http://schemas.microsoft.com/office/drawing/2014/main" id="{133FC3DD-F2BE-41FF-895B-00129AAB15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1F830C-8424-4FAF-A011-605AE1D147FC}"/>
              </a:ext>
            </a:extLst>
          </p:cNvPr>
          <p:cNvSpPr>
            <a:spLocks noGrp="1"/>
          </p:cNvSpPr>
          <p:nvPr>
            <p:ph type="sldNum" sz="quarter" idx="12"/>
          </p:nvPr>
        </p:nvSpPr>
        <p:spPr/>
        <p:txBody>
          <a:bodyPr/>
          <a:lstStyle/>
          <a:p>
            <a:fld id="{312CC964-A50B-4C29-B4E4-2C30BB34CCF3}" type="slidenum">
              <a:rPr lang="en-US" smtClean="0"/>
              <a:t>‹nº›</a:t>
            </a:fld>
            <a:endParaRPr lang="en-US"/>
          </a:p>
        </p:txBody>
      </p:sp>
    </p:spTree>
    <p:extLst>
      <p:ext uri="{BB962C8B-B14F-4D97-AF65-F5344CB8AC3E}">
        <p14:creationId xmlns:p14="http://schemas.microsoft.com/office/powerpoint/2010/main" val="931451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A1BE8-ECC1-4027-B16E-C7BECCA9DF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46C7E1-471A-46AA-8068-98E68C0C20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7C9F8F-EC48-4D16-B4C6-023A7B607BE6}"/>
              </a:ext>
            </a:extLst>
          </p:cNvPr>
          <p:cNvSpPr>
            <a:spLocks noGrp="1"/>
          </p:cNvSpPr>
          <p:nvPr>
            <p:ph type="dt" sz="half" idx="10"/>
          </p:nvPr>
        </p:nvSpPr>
        <p:spPr/>
        <p:txBody>
          <a:bodyPr/>
          <a:lstStyle/>
          <a:p>
            <a:fld id="{11EAACC7-3B3F-47D1-959A-EF58926E955E}" type="datetimeFigureOut">
              <a:rPr lang="en-US" smtClean="0"/>
              <a:t>3/27/2024</a:t>
            </a:fld>
            <a:endParaRPr lang="en-US"/>
          </a:p>
        </p:txBody>
      </p:sp>
      <p:sp>
        <p:nvSpPr>
          <p:cNvPr id="5" name="Footer Placeholder 4">
            <a:extLst>
              <a:ext uri="{FF2B5EF4-FFF2-40B4-BE49-F238E27FC236}">
                <a16:creationId xmlns:a16="http://schemas.microsoft.com/office/drawing/2014/main" id="{B79FA5B3-F726-417B-932A-B93E0C8F5A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7D21F1-1A24-43EA-AB09-3024C491E8FB}"/>
              </a:ext>
            </a:extLst>
          </p:cNvPr>
          <p:cNvSpPr>
            <a:spLocks noGrp="1"/>
          </p:cNvSpPr>
          <p:nvPr>
            <p:ph type="sldNum" sz="quarter" idx="12"/>
          </p:nvPr>
        </p:nvSpPr>
        <p:spPr/>
        <p:txBody>
          <a:bodyPr/>
          <a:lstStyle/>
          <a:p>
            <a:fld id="{312CC964-A50B-4C29-B4E4-2C30BB34CCF3}" type="slidenum">
              <a:rPr lang="en-US" smtClean="0"/>
              <a:t>‹nº›</a:t>
            </a:fld>
            <a:endParaRPr lang="en-US"/>
          </a:p>
        </p:txBody>
      </p:sp>
    </p:spTree>
    <p:extLst>
      <p:ext uri="{BB962C8B-B14F-4D97-AF65-F5344CB8AC3E}">
        <p14:creationId xmlns:p14="http://schemas.microsoft.com/office/powerpoint/2010/main" val="660210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16569-B648-4D50-BEB8-E8DAE24D68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0831B3-A1FD-470C-BEEE-4CFB441502DD}"/>
              </a:ext>
            </a:extLst>
          </p:cNvPr>
          <p:cNvSpPr>
            <a:spLocks noGrp="1"/>
          </p:cNvSpPr>
          <p:nvPr>
            <p:ph sz="half" idx="1"/>
          </p:nvPr>
        </p:nvSpPr>
        <p:spPr>
          <a:xfrm>
            <a:off x="838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1F34A17-C244-438C-9AE3-FB9B3CE3BD8F}"/>
              </a:ext>
            </a:extLst>
          </p:cNvPr>
          <p:cNvSpPr>
            <a:spLocks noGrp="1"/>
          </p:cNvSpPr>
          <p:nvPr>
            <p:ph sz="half" idx="2"/>
          </p:nvPr>
        </p:nvSpPr>
        <p:spPr>
          <a:xfrm>
            <a:off x="6172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CFA3AA-3FC1-4B98-8F99-1726F1AC0A38}"/>
              </a:ext>
            </a:extLst>
          </p:cNvPr>
          <p:cNvSpPr>
            <a:spLocks noGrp="1"/>
          </p:cNvSpPr>
          <p:nvPr>
            <p:ph type="dt" sz="half" idx="10"/>
          </p:nvPr>
        </p:nvSpPr>
        <p:spPr/>
        <p:txBody>
          <a:bodyPr/>
          <a:lstStyle/>
          <a:p>
            <a:fld id="{11EAACC7-3B3F-47D1-959A-EF58926E955E}" type="datetimeFigureOut">
              <a:rPr lang="en-US" smtClean="0"/>
              <a:t>3/27/2024</a:t>
            </a:fld>
            <a:endParaRPr lang="en-US"/>
          </a:p>
        </p:txBody>
      </p:sp>
      <p:sp>
        <p:nvSpPr>
          <p:cNvPr id="6" name="Footer Placeholder 5">
            <a:extLst>
              <a:ext uri="{FF2B5EF4-FFF2-40B4-BE49-F238E27FC236}">
                <a16:creationId xmlns:a16="http://schemas.microsoft.com/office/drawing/2014/main" id="{1CE10883-BACC-41A1-9067-ECFDB937D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7660A2-13C9-4432-A6EB-A4FF3D78F15F}"/>
              </a:ext>
            </a:extLst>
          </p:cNvPr>
          <p:cNvSpPr>
            <a:spLocks noGrp="1"/>
          </p:cNvSpPr>
          <p:nvPr>
            <p:ph type="sldNum" sz="quarter" idx="12"/>
          </p:nvPr>
        </p:nvSpPr>
        <p:spPr/>
        <p:txBody>
          <a:bodyPr/>
          <a:lstStyle/>
          <a:p>
            <a:fld id="{312CC964-A50B-4C29-B4E4-2C30BB34CCF3}" type="slidenum">
              <a:rPr lang="en-US" smtClean="0"/>
              <a:t>‹nº›</a:t>
            </a:fld>
            <a:endParaRPr lang="en-US"/>
          </a:p>
        </p:txBody>
      </p:sp>
    </p:spTree>
    <p:extLst>
      <p:ext uri="{BB962C8B-B14F-4D97-AF65-F5344CB8AC3E}">
        <p14:creationId xmlns:p14="http://schemas.microsoft.com/office/powerpoint/2010/main" val="3479596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7C843-C993-4E9C-80DD-3620816E56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91A8E3-B066-4511-9C6E-A3435B64DD88}"/>
              </a:ext>
            </a:extLst>
          </p:cNvPr>
          <p:cNvSpPr>
            <a:spLocks noGrp="1"/>
          </p:cNvSpPr>
          <p:nvPr>
            <p:ph type="body" idx="1"/>
          </p:nvPr>
        </p:nvSpPr>
        <p:spPr>
          <a:xfrm>
            <a:off x="839788" y="1734325"/>
            <a:ext cx="5157787"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86B63-4102-4802-94D7-F138F80F3E19}"/>
              </a:ext>
            </a:extLst>
          </p:cNvPr>
          <p:cNvSpPr>
            <a:spLocks noGrp="1"/>
          </p:cNvSpPr>
          <p:nvPr>
            <p:ph sz="half" idx="2"/>
          </p:nvPr>
        </p:nvSpPr>
        <p:spPr>
          <a:xfrm>
            <a:off x="839788" y="2558237"/>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C924765-08A7-4A60-86DC-DC420F60BBAE}"/>
              </a:ext>
            </a:extLst>
          </p:cNvPr>
          <p:cNvSpPr>
            <a:spLocks noGrp="1"/>
          </p:cNvSpPr>
          <p:nvPr>
            <p:ph type="body" sz="quarter" idx="3"/>
          </p:nvPr>
        </p:nvSpPr>
        <p:spPr>
          <a:xfrm>
            <a:off x="6172200" y="1734325"/>
            <a:ext cx="5183188"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AA2795-EFB6-4000-8F25-FBB62646C0CD}"/>
              </a:ext>
            </a:extLst>
          </p:cNvPr>
          <p:cNvSpPr>
            <a:spLocks noGrp="1"/>
          </p:cNvSpPr>
          <p:nvPr>
            <p:ph sz="quarter" idx="4"/>
          </p:nvPr>
        </p:nvSpPr>
        <p:spPr>
          <a:xfrm>
            <a:off x="6172200" y="2558237"/>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942CFB-FE12-494A-9C41-3CB90F07BDAA}"/>
              </a:ext>
            </a:extLst>
          </p:cNvPr>
          <p:cNvSpPr>
            <a:spLocks noGrp="1"/>
          </p:cNvSpPr>
          <p:nvPr>
            <p:ph type="dt" sz="half" idx="10"/>
          </p:nvPr>
        </p:nvSpPr>
        <p:spPr/>
        <p:txBody>
          <a:bodyPr/>
          <a:lstStyle/>
          <a:p>
            <a:fld id="{11EAACC7-3B3F-47D1-959A-EF58926E955E}" type="datetimeFigureOut">
              <a:rPr lang="en-US" smtClean="0"/>
              <a:t>3/27/2024</a:t>
            </a:fld>
            <a:endParaRPr lang="en-US"/>
          </a:p>
        </p:txBody>
      </p:sp>
      <p:sp>
        <p:nvSpPr>
          <p:cNvPr id="8" name="Footer Placeholder 7">
            <a:extLst>
              <a:ext uri="{FF2B5EF4-FFF2-40B4-BE49-F238E27FC236}">
                <a16:creationId xmlns:a16="http://schemas.microsoft.com/office/drawing/2014/main" id="{6C3A07E3-59E1-4EBD-9687-4B6ABE96AC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F7BB23-7539-4674-8B66-ACEFF94686CE}"/>
              </a:ext>
            </a:extLst>
          </p:cNvPr>
          <p:cNvSpPr>
            <a:spLocks noGrp="1"/>
          </p:cNvSpPr>
          <p:nvPr>
            <p:ph type="sldNum" sz="quarter" idx="12"/>
          </p:nvPr>
        </p:nvSpPr>
        <p:spPr/>
        <p:txBody>
          <a:bodyPr/>
          <a:lstStyle/>
          <a:p>
            <a:fld id="{312CC964-A50B-4C29-B4E4-2C30BB34CCF3}" type="slidenum">
              <a:rPr lang="en-US" smtClean="0"/>
              <a:t>‹nº›</a:t>
            </a:fld>
            <a:endParaRPr lang="en-US"/>
          </a:p>
        </p:txBody>
      </p:sp>
    </p:spTree>
    <p:extLst>
      <p:ext uri="{BB962C8B-B14F-4D97-AF65-F5344CB8AC3E}">
        <p14:creationId xmlns:p14="http://schemas.microsoft.com/office/powerpoint/2010/main" val="313668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841DB-C73C-4968-B434-A6AA14DAF6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8152BF-92C7-4BF5-A9DB-16A0BF0F5F5D}"/>
              </a:ext>
            </a:extLst>
          </p:cNvPr>
          <p:cNvSpPr>
            <a:spLocks noGrp="1"/>
          </p:cNvSpPr>
          <p:nvPr>
            <p:ph type="dt" sz="half" idx="10"/>
          </p:nvPr>
        </p:nvSpPr>
        <p:spPr/>
        <p:txBody>
          <a:bodyPr/>
          <a:lstStyle/>
          <a:p>
            <a:fld id="{11EAACC7-3B3F-47D1-959A-EF58926E955E}" type="datetimeFigureOut">
              <a:rPr lang="en-US" smtClean="0"/>
              <a:t>3/27/2024</a:t>
            </a:fld>
            <a:endParaRPr lang="en-US"/>
          </a:p>
        </p:txBody>
      </p:sp>
      <p:sp>
        <p:nvSpPr>
          <p:cNvPr id="4" name="Footer Placeholder 3">
            <a:extLst>
              <a:ext uri="{FF2B5EF4-FFF2-40B4-BE49-F238E27FC236}">
                <a16:creationId xmlns:a16="http://schemas.microsoft.com/office/drawing/2014/main" id="{C1289DB7-F492-4037-A439-D70F7E5565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FA96F1-8B8A-4E83-B3C2-E10DE522AD30}"/>
              </a:ext>
            </a:extLst>
          </p:cNvPr>
          <p:cNvSpPr>
            <a:spLocks noGrp="1"/>
          </p:cNvSpPr>
          <p:nvPr>
            <p:ph type="sldNum" sz="quarter" idx="12"/>
          </p:nvPr>
        </p:nvSpPr>
        <p:spPr/>
        <p:txBody>
          <a:bodyPr/>
          <a:lstStyle/>
          <a:p>
            <a:fld id="{312CC964-A50B-4C29-B4E4-2C30BB34CCF3}" type="slidenum">
              <a:rPr lang="en-US" smtClean="0"/>
              <a:t>‹nº›</a:t>
            </a:fld>
            <a:endParaRPr lang="en-US"/>
          </a:p>
        </p:txBody>
      </p:sp>
    </p:spTree>
    <p:extLst>
      <p:ext uri="{BB962C8B-B14F-4D97-AF65-F5344CB8AC3E}">
        <p14:creationId xmlns:p14="http://schemas.microsoft.com/office/powerpoint/2010/main" val="3973658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fld id="{11EAACC7-3B3F-47D1-959A-EF58926E955E}" type="datetimeFigureOut">
              <a:rPr lang="en-US" smtClean="0"/>
              <a:t>3/27/2024</a:t>
            </a:fld>
            <a:endParaRPr lang="en-US"/>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‹nº›</a:t>
            </a:fld>
            <a:endParaRPr lang="en-US"/>
          </a:p>
        </p:txBody>
      </p:sp>
    </p:spTree>
    <p:extLst>
      <p:ext uri="{BB962C8B-B14F-4D97-AF65-F5344CB8AC3E}">
        <p14:creationId xmlns:p14="http://schemas.microsoft.com/office/powerpoint/2010/main" val="275887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CBE2C-9DAA-489D-AC88-15CBBA8A9B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E124BE-E494-445A-A4FB-A2A8F28F0C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2446DE-9A32-4774-9F7C-86678CA90E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00115D-61B3-46D0-B4D3-30C374B526CF}"/>
              </a:ext>
            </a:extLst>
          </p:cNvPr>
          <p:cNvSpPr>
            <a:spLocks noGrp="1"/>
          </p:cNvSpPr>
          <p:nvPr>
            <p:ph type="dt" sz="half" idx="10"/>
          </p:nvPr>
        </p:nvSpPr>
        <p:spPr/>
        <p:txBody>
          <a:bodyPr/>
          <a:lstStyle/>
          <a:p>
            <a:fld id="{11EAACC7-3B3F-47D1-959A-EF58926E955E}" type="datetimeFigureOut">
              <a:rPr lang="en-US" smtClean="0"/>
              <a:t>3/27/2024</a:t>
            </a:fld>
            <a:endParaRPr lang="en-US"/>
          </a:p>
        </p:txBody>
      </p:sp>
      <p:sp>
        <p:nvSpPr>
          <p:cNvPr id="6" name="Footer Placeholder 5">
            <a:extLst>
              <a:ext uri="{FF2B5EF4-FFF2-40B4-BE49-F238E27FC236}">
                <a16:creationId xmlns:a16="http://schemas.microsoft.com/office/drawing/2014/main" id="{EF3C2AFC-D0F8-469F-B1E0-123C2E066E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B9BCDA-9EF7-4531-8021-AF7B30751516}"/>
              </a:ext>
            </a:extLst>
          </p:cNvPr>
          <p:cNvSpPr>
            <a:spLocks noGrp="1"/>
          </p:cNvSpPr>
          <p:nvPr>
            <p:ph type="sldNum" sz="quarter" idx="12"/>
          </p:nvPr>
        </p:nvSpPr>
        <p:spPr/>
        <p:txBody>
          <a:bodyPr/>
          <a:lstStyle/>
          <a:p>
            <a:fld id="{312CC964-A50B-4C29-B4E4-2C30BB34CCF3}" type="slidenum">
              <a:rPr lang="en-US" smtClean="0"/>
              <a:t>‹nº›</a:t>
            </a:fld>
            <a:endParaRPr lang="en-US"/>
          </a:p>
        </p:txBody>
      </p:sp>
    </p:spTree>
    <p:extLst>
      <p:ext uri="{BB962C8B-B14F-4D97-AF65-F5344CB8AC3E}">
        <p14:creationId xmlns:p14="http://schemas.microsoft.com/office/powerpoint/2010/main" val="626070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AE558-F89F-4688-94E5-77F37D49F1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CD35AF-8CA2-49BB-BAE9-F29A0186EC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05CAA98-55BD-4118-A8AF-D603060784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BFF4C5-82A8-4AD8-B7E2-2882F657683C}"/>
              </a:ext>
            </a:extLst>
          </p:cNvPr>
          <p:cNvSpPr>
            <a:spLocks noGrp="1"/>
          </p:cNvSpPr>
          <p:nvPr>
            <p:ph type="dt" sz="half" idx="10"/>
          </p:nvPr>
        </p:nvSpPr>
        <p:spPr/>
        <p:txBody>
          <a:bodyPr/>
          <a:lstStyle/>
          <a:p>
            <a:fld id="{11EAACC7-3B3F-47D1-959A-EF58926E955E}" type="datetimeFigureOut">
              <a:rPr lang="en-US" smtClean="0"/>
              <a:t>3/27/2024</a:t>
            </a:fld>
            <a:endParaRPr lang="en-US"/>
          </a:p>
        </p:txBody>
      </p:sp>
      <p:sp>
        <p:nvSpPr>
          <p:cNvPr id="6" name="Footer Placeholder 5">
            <a:extLst>
              <a:ext uri="{FF2B5EF4-FFF2-40B4-BE49-F238E27FC236}">
                <a16:creationId xmlns:a16="http://schemas.microsoft.com/office/drawing/2014/main" id="{3860B401-B64F-417B-8AD6-581A22E5E0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24BD4C-7149-44BF-8150-F72CAA95A56D}"/>
              </a:ext>
            </a:extLst>
          </p:cNvPr>
          <p:cNvSpPr>
            <a:spLocks noGrp="1"/>
          </p:cNvSpPr>
          <p:nvPr>
            <p:ph type="sldNum" sz="quarter" idx="12"/>
          </p:nvPr>
        </p:nvSpPr>
        <p:spPr/>
        <p:txBody>
          <a:bodyPr/>
          <a:lstStyle/>
          <a:p>
            <a:fld id="{312CC964-A50B-4C29-B4E4-2C30BB34CCF3}" type="slidenum">
              <a:rPr lang="en-US" smtClean="0"/>
              <a:t>‹nº›</a:t>
            </a:fld>
            <a:endParaRPr lang="en-US"/>
          </a:p>
        </p:txBody>
      </p:sp>
    </p:spTree>
    <p:extLst>
      <p:ext uri="{BB962C8B-B14F-4D97-AF65-F5344CB8AC3E}">
        <p14:creationId xmlns:p14="http://schemas.microsoft.com/office/powerpoint/2010/main" val="3539425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4436E0F2-A64B-471E-93C0-8DFE08CC57C8}"/>
              </a:ext>
            </a:extLst>
          </p:cNvPr>
          <p:cNvCxnSpPr>
            <a:cxnSpLocks/>
          </p:cNvCxnSpPr>
          <p:nvPr/>
        </p:nvCxnSpPr>
        <p:spPr>
          <a:xfrm flipH="1">
            <a:off x="0" y="0"/>
            <a:ext cx="3119718" cy="685800"/>
          </a:xfrm>
          <a:prstGeom prst="line">
            <a:avLst/>
          </a:prstGeom>
          <a:ln w="3175">
            <a:solidFill>
              <a:srgbClr val="BAE19E">
                <a:alpha val="70000"/>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C1E3AB1-2A8C-4607-9FAE-D8BDB280FE1A}"/>
              </a:ext>
            </a:extLst>
          </p:cNvPr>
          <p:cNvCxnSpPr>
            <a:cxnSpLocks/>
          </p:cNvCxnSpPr>
          <p:nvPr/>
        </p:nvCxnSpPr>
        <p:spPr>
          <a:xfrm flipH="1">
            <a:off x="0" y="0"/>
            <a:ext cx="903768" cy="6543675"/>
          </a:xfrm>
          <a:prstGeom prst="line">
            <a:avLst/>
          </a:prstGeom>
          <a:ln w="3175">
            <a:solidFill>
              <a:srgbClr val="BAE19E">
                <a:alpha val="70000"/>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6D66059-832F-40B6-A35F-F56C8F38A1E7}"/>
              </a:ext>
            </a:extLst>
          </p:cNvPr>
          <p:cNvCxnSpPr>
            <a:cxnSpLocks/>
          </p:cNvCxnSpPr>
          <p:nvPr/>
        </p:nvCxnSpPr>
        <p:spPr>
          <a:xfrm flipH="1" flipV="1">
            <a:off x="-42863" y="5791200"/>
            <a:ext cx="6286501" cy="1066801"/>
          </a:xfrm>
          <a:prstGeom prst="line">
            <a:avLst/>
          </a:prstGeom>
          <a:ln w="3175">
            <a:solidFill>
              <a:srgbClr val="BAE19E">
                <a:alpha val="70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515E2ED-7EA9-448D-83FA-54C3DF9723BD}"/>
              </a:ext>
            </a:extLst>
          </p:cNvPr>
          <p:cNvCxnSpPr>
            <a:cxnSpLocks/>
          </p:cNvCxnSpPr>
          <p:nvPr/>
        </p:nvCxnSpPr>
        <p:spPr>
          <a:xfrm flipH="1">
            <a:off x="8462964" y="5848350"/>
            <a:ext cx="3729036" cy="1009650"/>
          </a:xfrm>
          <a:prstGeom prst="line">
            <a:avLst/>
          </a:prstGeom>
          <a:ln w="3175">
            <a:solidFill>
              <a:srgbClr val="BAE19E">
                <a:alpha val="70000"/>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0595356-EABD-4767-AC9D-EA21FF115EC0}"/>
              </a:ext>
            </a:extLst>
          </p:cNvPr>
          <p:cNvCxnSpPr>
            <a:cxnSpLocks/>
          </p:cNvCxnSpPr>
          <p:nvPr/>
        </p:nvCxnSpPr>
        <p:spPr>
          <a:xfrm flipH="1">
            <a:off x="11543158" y="1647825"/>
            <a:ext cx="648842" cy="5210175"/>
          </a:xfrm>
          <a:prstGeom prst="line">
            <a:avLst/>
          </a:prstGeom>
          <a:ln w="3175">
            <a:solidFill>
              <a:srgbClr val="BAE19E">
                <a:alpha val="70000"/>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8CD9F06-9628-469C-B788-A894E3E08281}"/>
              </a:ext>
            </a:extLst>
          </p:cNvPr>
          <p:cNvCxnSpPr>
            <a:cxnSpLocks/>
          </p:cNvCxnSpPr>
          <p:nvPr/>
        </p:nvCxnSpPr>
        <p:spPr>
          <a:xfrm flipH="1" flipV="1">
            <a:off x="10781554" y="0"/>
            <a:ext cx="1410446" cy="4258340"/>
          </a:xfrm>
          <a:prstGeom prst="line">
            <a:avLst/>
          </a:prstGeom>
          <a:ln w="3175">
            <a:solidFill>
              <a:srgbClr val="BAE19E">
                <a:alpha val="70000"/>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550A431-0B61-421B-B4B7-24C0CFF0F938}"/>
              </a:ext>
            </a:extLst>
          </p:cNvPr>
          <p:cNvCxnSpPr>
            <a:cxnSpLocks/>
          </p:cNvCxnSpPr>
          <p:nvPr/>
        </p:nvCxnSpPr>
        <p:spPr>
          <a:xfrm flipH="1" flipV="1">
            <a:off x="6529388" y="-4763"/>
            <a:ext cx="5662612" cy="931975"/>
          </a:xfrm>
          <a:prstGeom prst="line">
            <a:avLst/>
          </a:prstGeom>
          <a:ln w="3175">
            <a:solidFill>
              <a:srgbClr val="BAE19E">
                <a:alpha val="7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675B94C5-D205-4339-B029-5D0FD2E5F3DB}"/>
              </a:ext>
            </a:extLst>
          </p:cNvPr>
          <p:cNvSpPr>
            <a:spLocks noGrp="1"/>
          </p:cNvSpPr>
          <p:nvPr>
            <p:ph type="title"/>
          </p:nvPr>
        </p:nvSpPr>
        <p:spPr>
          <a:xfrm>
            <a:off x="1143000" y="533401"/>
            <a:ext cx="9906000" cy="138215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096DC5C-BD34-4CE4-8AA7-A6A4B9516F8F}"/>
              </a:ext>
            </a:extLst>
          </p:cNvPr>
          <p:cNvSpPr>
            <a:spLocks noGrp="1"/>
          </p:cNvSpPr>
          <p:nvPr>
            <p:ph type="body" idx="1"/>
          </p:nvPr>
        </p:nvSpPr>
        <p:spPr>
          <a:xfrm>
            <a:off x="1143000" y="2009554"/>
            <a:ext cx="9906000" cy="402442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1F192A7-D622-449D-9FC2-48FDE4D690F1}"/>
              </a:ext>
            </a:extLst>
          </p:cNvPr>
          <p:cNvSpPr>
            <a:spLocks noGrp="1"/>
          </p:cNvSpPr>
          <p:nvPr>
            <p:ph type="dt" sz="half" idx="2"/>
          </p:nvPr>
        </p:nvSpPr>
        <p:spPr>
          <a:xfrm>
            <a:off x="7337102" y="6398878"/>
            <a:ext cx="4193908"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11EAACC7-3B3F-47D1-959A-EF58926E955E}" type="datetimeFigureOut">
              <a:rPr lang="en-US" smtClean="0"/>
              <a:t>3/27/2024</a:t>
            </a:fld>
            <a:endParaRPr lang="en-US"/>
          </a:p>
        </p:txBody>
      </p:sp>
      <p:sp>
        <p:nvSpPr>
          <p:cNvPr id="5" name="Footer Placeholder 4">
            <a:extLst>
              <a:ext uri="{FF2B5EF4-FFF2-40B4-BE49-F238E27FC236}">
                <a16:creationId xmlns:a16="http://schemas.microsoft.com/office/drawing/2014/main" id="{8435B93C-2BE9-4847-BFE5-D3CBCC6E948C}"/>
              </a:ext>
            </a:extLst>
          </p:cNvPr>
          <p:cNvSpPr>
            <a:spLocks noGrp="1"/>
          </p:cNvSpPr>
          <p:nvPr>
            <p:ph type="ftr" sz="quarter" idx="3"/>
          </p:nvPr>
        </p:nvSpPr>
        <p:spPr>
          <a:xfrm>
            <a:off x="154429" y="6398878"/>
            <a:ext cx="4497315" cy="365125"/>
          </a:xfrm>
          <a:prstGeom prst="rect">
            <a:avLst/>
          </a:prstGeom>
        </p:spPr>
        <p:txBody>
          <a:bodyPr vert="horz" lIns="91440" tIns="45720" rIns="91440" bIns="45720" rtlCol="0" anchor="ctr">
            <a:normAutofit/>
          </a:bodyPr>
          <a:lstStyle>
            <a:lvl1pPr algn="l">
              <a:defRPr sz="1200" b="1" spc="30" baseline="0">
                <a:solidFill>
                  <a:schemeClr val="tx2"/>
                </a:solidFill>
                <a:latin typeface="+mj-lt"/>
              </a:defRPr>
            </a:lvl1pPr>
          </a:lstStyle>
          <a:p>
            <a:endParaRPr lang="en-US" dirty="0"/>
          </a:p>
        </p:txBody>
      </p:sp>
      <p:sp>
        <p:nvSpPr>
          <p:cNvPr id="6" name="Slide Number Placeholder 5">
            <a:extLst>
              <a:ext uri="{FF2B5EF4-FFF2-40B4-BE49-F238E27FC236}">
                <a16:creationId xmlns:a16="http://schemas.microsoft.com/office/drawing/2014/main" id="{ADF70A99-395E-4F22-8AAB-6C7EE743D7D5}"/>
              </a:ext>
            </a:extLst>
          </p:cNvPr>
          <p:cNvSpPr>
            <a:spLocks noGrp="1"/>
          </p:cNvSpPr>
          <p:nvPr>
            <p:ph type="sldNum" sz="quarter" idx="4"/>
          </p:nvPr>
        </p:nvSpPr>
        <p:spPr>
          <a:xfrm>
            <a:off x="11602477" y="6398878"/>
            <a:ext cx="470887"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312CC964-A50B-4C29-B4E4-2C30BB34CCF3}" type="slidenum">
              <a:rPr lang="en-US" smtClean="0"/>
              <a:t>‹nº›</a:t>
            </a:fld>
            <a:endParaRPr lang="en-US"/>
          </a:p>
        </p:txBody>
      </p:sp>
    </p:spTree>
    <p:extLst>
      <p:ext uri="{BB962C8B-B14F-4D97-AF65-F5344CB8AC3E}">
        <p14:creationId xmlns:p14="http://schemas.microsoft.com/office/powerpoint/2010/main" val="237947835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24" r:id="rId6"/>
    <p:sldLayoutId id="2147483719" r:id="rId7"/>
    <p:sldLayoutId id="2147483720" r:id="rId8"/>
    <p:sldLayoutId id="2147483721" r:id="rId9"/>
    <p:sldLayoutId id="2147483723" r:id="rId10"/>
    <p:sldLayoutId id="2147483722" r:id="rId11"/>
  </p:sldLayoutIdLst>
  <p:txStyles>
    <p:titleStyle>
      <a:lvl1pPr algn="l" defTabSz="914400" rtl="0" eaLnBrk="1" latinLnBrk="0" hangingPunct="1">
        <a:lnSpc>
          <a:spcPct val="90000"/>
        </a:lnSpc>
        <a:spcBef>
          <a:spcPct val="0"/>
        </a:spcBef>
        <a:buNone/>
        <a:defRPr sz="4400" i="1" kern="1200" cap="all"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10">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12">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14">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16">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23" name="Rectangle 22">
            <a:extLst>
              <a:ext uri="{FF2B5EF4-FFF2-40B4-BE49-F238E27FC236}">
                <a16:creationId xmlns:a16="http://schemas.microsoft.com/office/drawing/2014/main" id="{1AF3C8EA-7A37-4A07-BDF2-89EBD3DF2C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m 3" descr="Texto&#10;&#10;Descrição gerada automaticamente">
            <a:extLst>
              <a:ext uri="{FF2B5EF4-FFF2-40B4-BE49-F238E27FC236}">
                <a16:creationId xmlns:a16="http://schemas.microsoft.com/office/drawing/2014/main" id="{4F69F579-83DB-4BA6-A111-A6AC024149D0}"/>
              </a:ext>
            </a:extLst>
          </p:cNvPr>
          <p:cNvPicPr>
            <a:picLocks noChangeAspect="1"/>
          </p:cNvPicPr>
          <p:nvPr/>
        </p:nvPicPr>
        <p:blipFill rotWithShape="1">
          <a:blip r:embed="rId2">
            <a:extLst>
              <a:ext uri="{28A0092B-C50C-407E-A947-70E740481C1C}">
                <a14:useLocalDpi xmlns:a14="http://schemas.microsoft.com/office/drawing/2010/main" val="0"/>
              </a:ext>
            </a:extLst>
          </a:blip>
          <a:srcRect t="11250" b="37907"/>
          <a:stretch/>
        </p:blipFill>
        <p:spPr>
          <a:xfrm>
            <a:off x="13128" y="-57805"/>
            <a:ext cx="12191980" cy="3486805"/>
          </a:xfrm>
          <a:prstGeom prst="roundRect">
            <a:avLst/>
          </a:prstGeom>
          <a:ln>
            <a:noFill/>
          </a:ln>
          <a:effectLst>
            <a:softEdge rad="292100"/>
          </a:effectLst>
        </p:spPr>
      </p:pic>
      <p:pic>
        <p:nvPicPr>
          <p:cNvPr id="5" name="Imagem 4">
            <a:extLst>
              <a:ext uri="{FF2B5EF4-FFF2-40B4-BE49-F238E27FC236}">
                <a16:creationId xmlns:a16="http://schemas.microsoft.com/office/drawing/2014/main" id="{19684337-EDAB-077A-33BC-3A934A626B69}"/>
              </a:ext>
            </a:extLst>
          </p:cNvPr>
          <p:cNvPicPr>
            <a:picLocks noChangeAspect="1"/>
          </p:cNvPicPr>
          <p:nvPr/>
        </p:nvPicPr>
        <p:blipFill>
          <a:blip r:embed="rId3"/>
          <a:stretch>
            <a:fillRect/>
          </a:stretch>
        </p:blipFill>
        <p:spPr>
          <a:xfrm>
            <a:off x="355200" y="3577670"/>
            <a:ext cx="5184396" cy="2032045"/>
          </a:xfrm>
          <a:prstGeom prst="rect">
            <a:avLst/>
          </a:prstGeom>
        </p:spPr>
      </p:pic>
      <p:sp>
        <p:nvSpPr>
          <p:cNvPr id="6" name="Retângulo Arredondado 5">
            <a:extLst>
              <a:ext uri="{FF2B5EF4-FFF2-40B4-BE49-F238E27FC236}">
                <a16:creationId xmlns:a16="http://schemas.microsoft.com/office/drawing/2014/main" id="{F30E582B-5269-D4F7-59A7-CF2FC1C980FD}"/>
              </a:ext>
            </a:extLst>
          </p:cNvPr>
          <p:cNvSpPr/>
          <p:nvPr/>
        </p:nvSpPr>
        <p:spPr>
          <a:xfrm>
            <a:off x="6344394" y="4046324"/>
            <a:ext cx="4817962" cy="1237036"/>
          </a:xfrm>
          <a:prstGeom prst="roundRect">
            <a:avLst>
              <a:gd name="adj" fmla="val 7367"/>
            </a:avLst>
          </a:prstGeom>
          <a:solidFill>
            <a:srgbClr val="BAE1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b="1" i="0" dirty="0">
                <a:solidFill>
                  <a:schemeClr val="tx1"/>
                </a:solidFill>
                <a:effectLst/>
                <a:latin typeface="Verdana" panose="020B0604030504040204" pitchFamily="34" charset="0"/>
              </a:rPr>
              <a:t>COMISSÃO TEMÁTICA DE POLÍTICAS PÚBLICAS</a:t>
            </a:r>
          </a:p>
          <a:p>
            <a:pPr algn="ctr"/>
            <a:r>
              <a:rPr lang="pt-BR" b="1" dirty="0">
                <a:solidFill>
                  <a:schemeClr val="tx1"/>
                </a:solidFill>
                <a:latin typeface="Verdana" panose="020B0604030504040204" pitchFamily="34" charset="0"/>
              </a:rPr>
              <a:t>CTPP</a:t>
            </a:r>
            <a:endParaRPr lang="pt-BR" dirty="0">
              <a:solidFill>
                <a:schemeClr val="tx1"/>
              </a:solidFill>
            </a:endParaRPr>
          </a:p>
        </p:txBody>
      </p:sp>
      <p:pic>
        <p:nvPicPr>
          <p:cNvPr id="8" name="Imagem 7" descr="Uma imagem contendo Linha do tempo&#10;&#10;Descrição gerada automaticamente">
            <a:extLst>
              <a:ext uri="{FF2B5EF4-FFF2-40B4-BE49-F238E27FC236}">
                <a16:creationId xmlns:a16="http://schemas.microsoft.com/office/drawing/2014/main" id="{4311F5EE-D927-37FD-3148-43CD7709E15A}"/>
              </a:ext>
            </a:extLst>
          </p:cNvPr>
          <p:cNvPicPr>
            <a:picLocks noChangeAspect="1"/>
          </p:cNvPicPr>
          <p:nvPr/>
        </p:nvPicPr>
        <p:blipFill rotWithShape="1">
          <a:blip r:embed="rId4">
            <a:extLst>
              <a:ext uri="{28A0092B-C50C-407E-A947-70E740481C1C}">
                <a14:useLocalDpi xmlns:a14="http://schemas.microsoft.com/office/drawing/2010/main" val="0"/>
              </a:ext>
            </a:extLst>
          </a:blip>
          <a:srcRect l="57329" t="27618" b="29109"/>
          <a:stretch/>
        </p:blipFill>
        <p:spPr>
          <a:xfrm>
            <a:off x="8485871" y="6254852"/>
            <a:ext cx="3316517" cy="500922"/>
          </a:xfrm>
          <a:prstGeom prst="rect">
            <a:avLst/>
          </a:prstGeom>
        </p:spPr>
      </p:pic>
      <p:sp>
        <p:nvSpPr>
          <p:cNvPr id="37" name="CaixaDeTexto 36">
            <a:extLst>
              <a:ext uri="{FF2B5EF4-FFF2-40B4-BE49-F238E27FC236}">
                <a16:creationId xmlns:a16="http://schemas.microsoft.com/office/drawing/2014/main" id="{2664BAF7-A516-1B1C-4D26-8F58009A7981}"/>
              </a:ext>
            </a:extLst>
          </p:cNvPr>
          <p:cNvSpPr txBox="1"/>
          <p:nvPr/>
        </p:nvSpPr>
        <p:spPr>
          <a:xfrm>
            <a:off x="2473499" y="5734050"/>
            <a:ext cx="6132194" cy="769441"/>
          </a:xfrm>
          <a:prstGeom prst="rect">
            <a:avLst/>
          </a:prstGeom>
          <a:noFill/>
        </p:spPr>
        <p:txBody>
          <a:bodyPr wrap="square">
            <a:spAutoFit/>
          </a:bodyPr>
          <a:lstStyle/>
          <a:p>
            <a:pPr algn="ctr"/>
            <a:r>
              <a:rPr lang="pt-BR" sz="1800" dirty="0"/>
              <a:t>432ª Reunião Ordinária</a:t>
            </a:r>
          </a:p>
          <a:p>
            <a:pPr algn="ctr"/>
            <a:endParaRPr lang="pt-BR" sz="800" dirty="0"/>
          </a:p>
          <a:p>
            <a:pPr algn="ctr"/>
            <a:r>
              <a:rPr lang="pt-BR" sz="1800" dirty="0"/>
              <a:t>27 de março de 2024</a:t>
            </a:r>
            <a:endParaRPr lang="pt-BR" sz="1800" dirty="0">
              <a:cs typeface="Calibri"/>
            </a:endParaRPr>
          </a:p>
        </p:txBody>
      </p:sp>
    </p:spTree>
    <p:extLst>
      <p:ext uri="{BB962C8B-B14F-4D97-AF65-F5344CB8AC3E}">
        <p14:creationId xmlns:p14="http://schemas.microsoft.com/office/powerpoint/2010/main" val="1828014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2E4B0A-A180-41F6-7F6D-854E42D87287}"/>
              </a:ext>
            </a:extLst>
          </p:cNvPr>
          <p:cNvSpPr>
            <a:spLocks noGrp="1"/>
          </p:cNvSpPr>
          <p:nvPr>
            <p:ph type="title"/>
          </p:nvPr>
        </p:nvSpPr>
        <p:spPr>
          <a:xfrm>
            <a:off x="445008" y="131065"/>
            <a:ext cx="9906000" cy="1382156"/>
          </a:xfrm>
        </p:spPr>
        <p:txBody>
          <a:bodyPr>
            <a:normAutofit/>
          </a:bodyPr>
          <a:lstStyle/>
          <a:p>
            <a:r>
              <a:rPr lang="pt-BR" sz="3200" b="1" dirty="0"/>
              <a:t>Recomendações CTPP</a:t>
            </a:r>
          </a:p>
        </p:txBody>
      </p:sp>
      <p:sp>
        <p:nvSpPr>
          <p:cNvPr id="3" name="Espaço Reservado para Conteúdo 2">
            <a:extLst>
              <a:ext uri="{FF2B5EF4-FFF2-40B4-BE49-F238E27FC236}">
                <a16:creationId xmlns:a16="http://schemas.microsoft.com/office/drawing/2014/main" id="{0E939565-642C-BDFC-A500-23F09BF74BB2}"/>
              </a:ext>
            </a:extLst>
          </p:cNvPr>
          <p:cNvSpPr>
            <a:spLocks noGrp="1"/>
          </p:cNvSpPr>
          <p:nvPr>
            <p:ph idx="1"/>
          </p:nvPr>
        </p:nvSpPr>
        <p:spPr>
          <a:xfrm>
            <a:off x="532638" y="1201103"/>
            <a:ext cx="11126724" cy="1582152"/>
          </a:xfrm>
        </p:spPr>
        <p:txBody>
          <a:bodyPr>
            <a:normAutofit/>
          </a:bodyPr>
          <a:lstStyle/>
          <a:p>
            <a:pPr marL="0" indent="0">
              <a:lnSpc>
                <a:spcPct val="114000"/>
              </a:lnSpc>
              <a:buSzPct val="84000"/>
              <a:buNone/>
            </a:pPr>
            <a:r>
              <a:rPr lang="pt-BR" b="1" dirty="0"/>
              <a:t>1. Desmembramento em dois Anteprojetos de Leis Específicas, um para tratar da APRM do Rio </a:t>
            </a:r>
            <a:r>
              <a:rPr lang="pt-BR" b="1" dirty="0" err="1"/>
              <a:t>Guaió</a:t>
            </a:r>
            <a:r>
              <a:rPr lang="pt-BR" b="1" dirty="0"/>
              <a:t> e outro para tratar da APRM do </a:t>
            </a:r>
            <a:r>
              <a:rPr lang="pt-BR" b="1" dirty="0" err="1"/>
              <a:t>Cabuçu</a:t>
            </a:r>
            <a:r>
              <a:rPr lang="pt-BR" b="1" dirty="0"/>
              <a:t>-Tanque Grande, com atenção às normativas de teor específico a cada uma</a:t>
            </a:r>
          </a:p>
        </p:txBody>
      </p:sp>
      <p:sp>
        <p:nvSpPr>
          <p:cNvPr id="14" name="CaixaDeTexto 13">
            <a:extLst>
              <a:ext uri="{FF2B5EF4-FFF2-40B4-BE49-F238E27FC236}">
                <a16:creationId xmlns:a16="http://schemas.microsoft.com/office/drawing/2014/main" id="{1C48D0F7-4A2E-9001-4442-A205CC79B0DE}"/>
              </a:ext>
            </a:extLst>
          </p:cNvPr>
          <p:cNvSpPr txBox="1"/>
          <p:nvPr/>
        </p:nvSpPr>
        <p:spPr>
          <a:xfrm>
            <a:off x="1679829" y="2783255"/>
            <a:ext cx="8832342" cy="3495059"/>
          </a:xfrm>
          <a:prstGeom prst="rect">
            <a:avLst/>
          </a:prstGeom>
          <a:noFill/>
        </p:spPr>
        <p:txBody>
          <a:bodyPr wrap="square">
            <a:spAutoFit/>
          </a:bodyPr>
          <a:lstStyle/>
          <a:p>
            <a:pPr>
              <a:lnSpc>
                <a:spcPct val="114000"/>
              </a:lnSpc>
            </a:pPr>
            <a:r>
              <a:rPr lang="pt-BR" sz="2800" b="1" dirty="0"/>
              <a:t>Lei Estadual nº 9.866/1997, artigo 16 </a:t>
            </a:r>
            <a:r>
              <a:rPr lang="pt-BR" sz="2800" dirty="0"/>
              <a:t>- Para </a:t>
            </a:r>
            <a:r>
              <a:rPr lang="pt-BR" sz="2800" b="1" dirty="0"/>
              <a:t>cada APRM </a:t>
            </a:r>
            <a:r>
              <a:rPr lang="pt-BR" sz="2800" dirty="0"/>
              <a:t>serão estabelecidas diretrizes e normas ambientais e urbanísticas de interesse regional, respeitadas as competências Municipais e da União, </a:t>
            </a:r>
            <a:r>
              <a:rPr lang="pt-BR" sz="2800" b="1" dirty="0"/>
              <a:t>considerando as especificidades e funções ambientais das diferentes Áreas de Intervenção</a:t>
            </a:r>
            <a:r>
              <a:rPr lang="pt-BR" sz="2800" dirty="0"/>
              <a:t>, com o fim de garantir padrões de qualidade e quantidade de água bruta, passível de tratamento convencional para abastecimento público. </a:t>
            </a:r>
          </a:p>
        </p:txBody>
      </p:sp>
      <p:sp>
        <p:nvSpPr>
          <p:cNvPr id="4" name="Retângulo Arredondado em um Canto Diagonal 3">
            <a:extLst>
              <a:ext uri="{FF2B5EF4-FFF2-40B4-BE49-F238E27FC236}">
                <a16:creationId xmlns:a16="http://schemas.microsoft.com/office/drawing/2014/main" id="{87ECB47F-6C8C-54A4-16BF-9BE5E82822BD}"/>
              </a:ext>
            </a:extLst>
          </p:cNvPr>
          <p:cNvSpPr/>
          <p:nvPr/>
        </p:nvSpPr>
        <p:spPr>
          <a:xfrm>
            <a:off x="1426464" y="2583259"/>
            <a:ext cx="9290304" cy="3725122"/>
          </a:xfrm>
          <a:prstGeom prst="round2DiagRect">
            <a:avLst/>
          </a:prstGeom>
          <a:solidFill>
            <a:srgbClr val="C00000">
              <a:alpha val="1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499757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2E4B0A-A180-41F6-7F6D-854E42D87287}"/>
              </a:ext>
            </a:extLst>
          </p:cNvPr>
          <p:cNvSpPr>
            <a:spLocks noGrp="1"/>
          </p:cNvSpPr>
          <p:nvPr>
            <p:ph type="title"/>
          </p:nvPr>
        </p:nvSpPr>
        <p:spPr>
          <a:xfrm>
            <a:off x="445008" y="131065"/>
            <a:ext cx="9906000" cy="1382156"/>
          </a:xfrm>
        </p:spPr>
        <p:txBody>
          <a:bodyPr>
            <a:normAutofit/>
          </a:bodyPr>
          <a:lstStyle/>
          <a:p>
            <a:r>
              <a:rPr lang="pt-BR" sz="3200" b="1" dirty="0"/>
              <a:t>Recomendações CTPP</a:t>
            </a:r>
          </a:p>
        </p:txBody>
      </p:sp>
      <p:sp>
        <p:nvSpPr>
          <p:cNvPr id="3" name="Espaço Reservado para Conteúdo 2">
            <a:extLst>
              <a:ext uri="{FF2B5EF4-FFF2-40B4-BE49-F238E27FC236}">
                <a16:creationId xmlns:a16="http://schemas.microsoft.com/office/drawing/2014/main" id="{0E939565-642C-BDFC-A500-23F09BF74BB2}"/>
              </a:ext>
            </a:extLst>
          </p:cNvPr>
          <p:cNvSpPr>
            <a:spLocks noGrp="1"/>
          </p:cNvSpPr>
          <p:nvPr>
            <p:ph idx="1"/>
          </p:nvPr>
        </p:nvSpPr>
        <p:spPr>
          <a:xfrm>
            <a:off x="532638" y="1164244"/>
            <a:ext cx="11126724" cy="1582152"/>
          </a:xfrm>
        </p:spPr>
        <p:txBody>
          <a:bodyPr>
            <a:normAutofit/>
          </a:bodyPr>
          <a:lstStyle/>
          <a:p>
            <a:pPr marL="0" indent="0" algn="just">
              <a:buNone/>
            </a:pPr>
            <a:r>
              <a:rPr lang="pt-BR" b="1" dirty="0">
                <a:ea typeface="Calibri"/>
                <a:cs typeface="Calibri"/>
              </a:rPr>
              <a:t>2. Criação de Documento Legal contendo as alterações das demais Leis Especificas das </a:t>
            </a:r>
            <a:r>
              <a:rPr lang="pt-BR" b="1" dirty="0" err="1">
                <a:ea typeface="Calibri"/>
                <a:cs typeface="Calibri"/>
              </a:rPr>
              <a:t>APRMs</a:t>
            </a:r>
            <a:r>
              <a:rPr lang="pt-BR" b="1" dirty="0">
                <a:ea typeface="Calibri"/>
                <a:cs typeface="Calibri"/>
              </a:rPr>
              <a:t> da Região Metropolitana de São Paulo e da lei da cobrança pela utilização dos recursos hídricos de domínio estadual</a:t>
            </a:r>
            <a:endParaRPr lang="pt-BR" dirty="0">
              <a:cs typeface="Calibri" panose="020F0502020204030204"/>
            </a:endParaRPr>
          </a:p>
        </p:txBody>
      </p:sp>
      <p:sp>
        <p:nvSpPr>
          <p:cNvPr id="8" name="CaixaDeTexto 7">
            <a:extLst>
              <a:ext uri="{FF2B5EF4-FFF2-40B4-BE49-F238E27FC236}">
                <a16:creationId xmlns:a16="http://schemas.microsoft.com/office/drawing/2014/main" id="{F1574983-901D-F8B8-1C7D-A18190DA5FFF}"/>
              </a:ext>
            </a:extLst>
          </p:cNvPr>
          <p:cNvSpPr txBox="1"/>
          <p:nvPr/>
        </p:nvSpPr>
        <p:spPr>
          <a:xfrm>
            <a:off x="5570748" y="2339011"/>
            <a:ext cx="5734114" cy="4093428"/>
          </a:xfrm>
          <a:prstGeom prst="rect">
            <a:avLst/>
          </a:prstGeom>
          <a:noFill/>
        </p:spPr>
        <p:txBody>
          <a:bodyPr wrap="square">
            <a:spAutoFit/>
          </a:bodyPr>
          <a:lstStyle/>
          <a:p>
            <a:pPr marL="285750" indent="-285750" algn="just">
              <a:buFont typeface="Wingdings"/>
              <a:buChar char="ü"/>
            </a:pPr>
            <a:r>
              <a:rPr lang="pt-BR" sz="2400" dirty="0">
                <a:ea typeface="Calibri" panose="020F0502020204030204"/>
                <a:cs typeface="Calibri" panose="020F0502020204030204"/>
              </a:rPr>
              <a:t>Favorecer o processo de fiscalização, licenciamento, proteção e manutenção dos mananciais na Bacia do Alto Tietê, as sugestões partiram de gestores estaduais e municipais atuantes no tema;</a:t>
            </a:r>
          </a:p>
          <a:p>
            <a:pPr marL="285750" indent="-285750" algn="just">
              <a:buFont typeface="Wingdings"/>
              <a:buChar char="ü"/>
            </a:pPr>
            <a:endParaRPr lang="pt-BR" sz="1000" dirty="0">
              <a:ea typeface="Calibri" panose="020F0502020204030204"/>
              <a:cs typeface="Calibri" panose="020F0502020204030204"/>
            </a:endParaRPr>
          </a:p>
          <a:p>
            <a:pPr marL="285750" indent="-285750" algn="just">
              <a:buFont typeface="Wingdings"/>
              <a:buChar char="ü"/>
            </a:pPr>
            <a:r>
              <a:rPr lang="pt-BR" sz="2400" dirty="0">
                <a:ea typeface="Calibri" panose="020F0502020204030204"/>
                <a:cs typeface="Calibri" panose="020F0502020204030204"/>
              </a:rPr>
              <a:t>Ocupações de interesse social e alguns instrumentos legais não estavam contemplados;</a:t>
            </a:r>
          </a:p>
          <a:p>
            <a:pPr marL="285750" indent="-285750" algn="just">
              <a:buFont typeface="Wingdings"/>
              <a:buChar char="ü"/>
            </a:pPr>
            <a:endParaRPr lang="pt-BR" sz="1000" dirty="0">
              <a:cs typeface="Calibri" panose="020F0502020204030204"/>
            </a:endParaRPr>
          </a:p>
          <a:p>
            <a:pPr marL="285750" indent="-285750" algn="just">
              <a:buFont typeface="Wingdings"/>
              <a:buChar char="ü"/>
            </a:pPr>
            <a:r>
              <a:rPr lang="pt-BR" sz="2400" dirty="0">
                <a:ea typeface="Calibri" panose="020F0502020204030204"/>
                <a:cs typeface="Calibri" panose="020F0502020204030204"/>
              </a:rPr>
              <a:t>Lei Estadual nº 17.800, de 17/10/2023 – alterações Lei APRM Guarapiranga</a:t>
            </a:r>
            <a:endParaRPr lang="pt-BR" sz="2400" dirty="0"/>
          </a:p>
        </p:txBody>
      </p:sp>
      <p:graphicFrame>
        <p:nvGraphicFramePr>
          <p:cNvPr id="11" name="Diagrama 10">
            <a:extLst>
              <a:ext uri="{FF2B5EF4-FFF2-40B4-BE49-F238E27FC236}">
                <a16:creationId xmlns:a16="http://schemas.microsoft.com/office/drawing/2014/main" id="{AEF61851-B566-7EF0-490E-BFA6E12C6C30}"/>
              </a:ext>
            </a:extLst>
          </p:cNvPr>
          <p:cNvGraphicFramePr/>
          <p:nvPr>
            <p:extLst>
              <p:ext uri="{D42A27DB-BD31-4B8C-83A1-F6EECF244321}">
                <p14:modId xmlns:p14="http://schemas.microsoft.com/office/powerpoint/2010/main" val="1720583902"/>
              </p:ext>
            </p:extLst>
          </p:nvPr>
        </p:nvGraphicFramePr>
        <p:xfrm>
          <a:off x="1" y="2546400"/>
          <a:ext cx="4769224" cy="431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8645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2E4B0A-A180-41F6-7F6D-854E42D87287}"/>
              </a:ext>
            </a:extLst>
          </p:cNvPr>
          <p:cNvSpPr>
            <a:spLocks noGrp="1"/>
          </p:cNvSpPr>
          <p:nvPr>
            <p:ph type="title"/>
          </p:nvPr>
        </p:nvSpPr>
        <p:spPr>
          <a:xfrm>
            <a:off x="445008" y="131065"/>
            <a:ext cx="9906000" cy="1382156"/>
          </a:xfrm>
        </p:spPr>
        <p:txBody>
          <a:bodyPr>
            <a:normAutofit/>
          </a:bodyPr>
          <a:lstStyle/>
          <a:p>
            <a:r>
              <a:rPr lang="pt-BR" sz="3200" b="1" dirty="0"/>
              <a:t>Recomendações CTPP</a:t>
            </a:r>
          </a:p>
        </p:txBody>
      </p:sp>
      <p:sp>
        <p:nvSpPr>
          <p:cNvPr id="3" name="Espaço Reservado para Conteúdo 2">
            <a:extLst>
              <a:ext uri="{FF2B5EF4-FFF2-40B4-BE49-F238E27FC236}">
                <a16:creationId xmlns:a16="http://schemas.microsoft.com/office/drawing/2014/main" id="{0E939565-642C-BDFC-A500-23F09BF74BB2}"/>
              </a:ext>
            </a:extLst>
          </p:cNvPr>
          <p:cNvSpPr>
            <a:spLocks noGrp="1"/>
          </p:cNvSpPr>
          <p:nvPr>
            <p:ph idx="1"/>
          </p:nvPr>
        </p:nvSpPr>
        <p:spPr>
          <a:xfrm>
            <a:off x="532638" y="1201103"/>
            <a:ext cx="11126724" cy="938593"/>
          </a:xfrm>
        </p:spPr>
        <p:txBody>
          <a:bodyPr>
            <a:normAutofit fontScale="77500" lnSpcReduction="20000"/>
          </a:bodyPr>
          <a:lstStyle/>
          <a:p>
            <a:pPr marL="0" indent="0" algn="just">
              <a:lnSpc>
                <a:spcPct val="114000"/>
              </a:lnSpc>
              <a:buSzPct val="84000"/>
              <a:buNone/>
            </a:pPr>
            <a:r>
              <a:rPr lang="pt-BR" b="1" dirty="0"/>
              <a:t>3. </a:t>
            </a:r>
            <a:r>
              <a:rPr lang="pt-BR" b="1" dirty="0">
                <a:ea typeface="+mn-lt"/>
                <a:cs typeface="+mn-lt"/>
              </a:rPr>
              <a:t>promover os ajustes apontados na redação da proposta de Anteprojeto de Lei Específica apresentada, visando aprimoramentos, esclarecimentos e melhor aplicação (tabela relatório):</a:t>
            </a:r>
            <a:endParaRPr lang="pt-BR" b="1" dirty="0"/>
          </a:p>
        </p:txBody>
      </p:sp>
      <p:sp>
        <p:nvSpPr>
          <p:cNvPr id="6" name="CaixaDeTexto 5">
            <a:extLst>
              <a:ext uri="{FF2B5EF4-FFF2-40B4-BE49-F238E27FC236}">
                <a16:creationId xmlns:a16="http://schemas.microsoft.com/office/drawing/2014/main" id="{B48EADB8-28C9-F911-F068-B542C38BBB31}"/>
              </a:ext>
            </a:extLst>
          </p:cNvPr>
          <p:cNvSpPr txBox="1"/>
          <p:nvPr/>
        </p:nvSpPr>
        <p:spPr>
          <a:xfrm>
            <a:off x="1074420" y="2325730"/>
            <a:ext cx="10584942" cy="3816429"/>
          </a:xfrm>
          <a:prstGeom prst="rect">
            <a:avLst/>
          </a:prstGeom>
          <a:noFill/>
        </p:spPr>
        <p:txBody>
          <a:bodyPr wrap="square">
            <a:spAutoFit/>
          </a:bodyPr>
          <a:lstStyle/>
          <a:p>
            <a:pPr marL="285750" indent="-285750" algn="just">
              <a:buFont typeface="Wingdings"/>
              <a:buChar char="ü"/>
            </a:pPr>
            <a:r>
              <a:rPr lang="pt-BR" sz="2400">
                <a:cs typeface="Calibri" panose="020F0502020204030204"/>
              </a:rPr>
              <a:t>Guaió</a:t>
            </a:r>
            <a:r>
              <a:rPr lang="pt-BR" sz="2400" dirty="0">
                <a:cs typeface="Calibri" panose="020F0502020204030204"/>
              </a:rPr>
              <a:t> e </a:t>
            </a:r>
            <a:r>
              <a:rPr lang="pt-BR" sz="2400" dirty="0" err="1">
                <a:cs typeface="Calibri" panose="020F0502020204030204"/>
              </a:rPr>
              <a:t>Cabuçu</a:t>
            </a:r>
            <a:r>
              <a:rPr lang="pt-BR" sz="2400" dirty="0">
                <a:cs typeface="Calibri" panose="020F0502020204030204"/>
              </a:rPr>
              <a:t>/Tanque Grande: Conceitos, atribuições relacionados ao monitoramento, detalhamento das competências do licenciamento de atividades pelo Estado ou pelos municípios e priorização para restauração florestal nos casos de supressão de vegetação nativa autorizada;</a:t>
            </a:r>
          </a:p>
          <a:p>
            <a:pPr algn="just"/>
            <a:endParaRPr lang="pt-BR" sz="1000" dirty="0">
              <a:cs typeface="Calibri" panose="020F0502020204030204"/>
            </a:endParaRPr>
          </a:p>
          <a:p>
            <a:pPr algn="just"/>
            <a:endParaRPr lang="pt-BR" sz="1000" dirty="0">
              <a:cs typeface="Calibri" panose="020F0502020204030204"/>
            </a:endParaRPr>
          </a:p>
          <a:p>
            <a:pPr marL="285750" indent="-285750" algn="just">
              <a:buFont typeface="Wingdings"/>
              <a:buChar char="ü"/>
            </a:pPr>
            <a:r>
              <a:rPr lang="pt-BR" sz="2400" dirty="0">
                <a:cs typeface="Calibri" panose="020F0502020204030204"/>
              </a:rPr>
              <a:t>Alterações sugeridas para as </a:t>
            </a:r>
            <a:r>
              <a:rPr lang="pt-BR" sz="2400" dirty="0" err="1">
                <a:cs typeface="Calibri" panose="020F0502020204030204"/>
              </a:rPr>
              <a:t>APRMs</a:t>
            </a:r>
            <a:r>
              <a:rPr lang="pt-BR" sz="2400" dirty="0">
                <a:cs typeface="Calibri" panose="020F0502020204030204"/>
              </a:rPr>
              <a:t> já instituídas destacam-se: discussões a respeito do papel dos escritórios regionais, atividades a serem licenciadas e regularizadas, usos permitidos nas zonas de intervenção, critérios de pagamentos para compensações, entre outros;</a:t>
            </a:r>
          </a:p>
          <a:p>
            <a:pPr marL="285750" indent="-285750" algn="just">
              <a:buFont typeface="Wingdings"/>
              <a:buChar char="ü"/>
            </a:pPr>
            <a:endParaRPr lang="pt-BR" sz="1000" dirty="0">
              <a:cs typeface="Calibri" panose="020F0502020204030204"/>
            </a:endParaRPr>
          </a:p>
          <a:p>
            <a:pPr marL="285750" indent="-285750" algn="just">
              <a:buFont typeface="Wingdings"/>
              <a:buChar char="ü"/>
            </a:pPr>
            <a:endParaRPr lang="pt-BR" sz="1000" dirty="0">
              <a:cs typeface="Calibri" panose="020F0502020204030204"/>
            </a:endParaRPr>
          </a:p>
          <a:p>
            <a:pPr marL="285750" indent="-285750" algn="just">
              <a:buFont typeface="Wingdings"/>
              <a:buChar char="ü"/>
            </a:pPr>
            <a:endParaRPr lang="pt-BR" sz="1000" dirty="0">
              <a:cs typeface="Calibri" panose="020F0502020204030204"/>
            </a:endParaRPr>
          </a:p>
        </p:txBody>
      </p:sp>
    </p:spTree>
    <p:extLst>
      <p:ext uri="{BB962C8B-B14F-4D97-AF65-F5344CB8AC3E}">
        <p14:creationId xmlns:p14="http://schemas.microsoft.com/office/powerpoint/2010/main" val="3320931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5269D1B4-A2E7-004E-B2FF-8F7454AB5753}"/>
              </a:ext>
            </a:extLst>
          </p:cNvPr>
          <p:cNvSpPr>
            <a:spLocks noGrp="1"/>
          </p:cNvSpPr>
          <p:nvPr>
            <p:ph type="title"/>
          </p:nvPr>
        </p:nvSpPr>
        <p:spPr>
          <a:xfrm>
            <a:off x="445008" y="131065"/>
            <a:ext cx="9906000" cy="1382156"/>
          </a:xfrm>
        </p:spPr>
        <p:txBody>
          <a:bodyPr>
            <a:normAutofit/>
          </a:bodyPr>
          <a:lstStyle/>
          <a:p>
            <a:r>
              <a:rPr lang="pt-BR" sz="3200" b="1" dirty="0"/>
              <a:t>Recomendações CTPP</a:t>
            </a:r>
          </a:p>
        </p:txBody>
      </p:sp>
      <p:sp>
        <p:nvSpPr>
          <p:cNvPr id="5" name="Espaço Reservado para Conteúdo 2">
            <a:extLst>
              <a:ext uri="{FF2B5EF4-FFF2-40B4-BE49-F238E27FC236}">
                <a16:creationId xmlns:a16="http://schemas.microsoft.com/office/drawing/2014/main" id="{D2AC2A91-6DB6-4D2A-C6CD-B3BEA007BFB6}"/>
              </a:ext>
            </a:extLst>
          </p:cNvPr>
          <p:cNvSpPr txBox="1">
            <a:spLocks/>
          </p:cNvSpPr>
          <p:nvPr/>
        </p:nvSpPr>
        <p:spPr>
          <a:xfrm>
            <a:off x="532638" y="1201101"/>
            <a:ext cx="11126724" cy="5525833"/>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4000"/>
              </a:lnSpc>
              <a:spcAft>
                <a:spcPts val="600"/>
              </a:spcAft>
              <a:buSzPct val="84000"/>
              <a:buFont typeface="Arial" panose="020B0604020202020204" pitchFamily="34" charset="0"/>
              <a:buNone/>
            </a:pPr>
            <a:r>
              <a:rPr lang="pt-BR" b="1" dirty="0"/>
              <a:t>4. Considerar e compatibilizar as alterações e/ou ajustes recomendados pela CTPP nas três minutas propostas de Anteprojeto de Lei a serem apresentadas</a:t>
            </a:r>
            <a:r>
              <a:rPr lang="pt-BR" dirty="0"/>
              <a:t> (o APL da APRM do </a:t>
            </a:r>
            <a:r>
              <a:rPr lang="pt-BR" dirty="0" err="1"/>
              <a:t>Guaió</a:t>
            </a:r>
            <a:r>
              <a:rPr lang="pt-BR" dirty="0"/>
              <a:t>; o APL da APRM </a:t>
            </a:r>
            <a:r>
              <a:rPr lang="pt-BR" dirty="0" err="1"/>
              <a:t>Cabuçu</a:t>
            </a:r>
            <a:r>
              <a:rPr lang="pt-BR" dirty="0"/>
              <a:t>-Tanque Grande e o APL que modifica as demais </a:t>
            </a:r>
            <a:r>
              <a:rPr lang="pt-BR" dirty="0" err="1"/>
              <a:t>APRMs</a:t>
            </a:r>
            <a:r>
              <a:rPr lang="pt-BR" dirty="0"/>
              <a:t> já instituídas e a lei de cobrança pela utilização dos recursos hídricos);</a:t>
            </a:r>
          </a:p>
          <a:p>
            <a:pPr marL="0" indent="0" algn="just">
              <a:lnSpc>
                <a:spcPct val="114000"/>
              </a:lnSpc>
              <a:spcAft>
                <a:spcPts val="600"/>
              </a:spcAft>
              <a:buSzPct val="84000"/>
              <a:buNone/>
            </a:pPr>
            <a:r>
              <a:rPr lang="pt-BR" b="1" dirty="0"/>
              <a:t>5. </a:t>
            </a:r>
            <a:r>
              <a:rPr lang="pt-BR" b="1" dirty="0">
                <a:solidFill>
                  <a:schemeClr val="tx1"/>
                </a:solidFill>
                <a:cs typeface="Calibri" panose="020F0502020204030204"/>
              </a:rPr>
              <a:t>No APL que modifica as </a:t>
            </a:r>
            <a:r>
              <a:rPr lang="pt-BR" b="1" dirty="0" err="1">
                <a:solidFill>
                  <a:schemeClr val="tx1"/>
                </a:solidFill>
                <a:cs typeface="Calibri" panose="020F0502020204030204"/>
              </a:rPr>
              <a:t>APRMs</a:t>
            </a:r>
            <a:r>
              <a:rPr lang="pt-BR" b="1" dirty="0">
                <a:solidFill>
                  <a:schemeClr val="tx1"/>
                </a:solidFill>
                <a:cs typeface="Calibri" panose="020F0502020204030204"/>
              </a:rPr>
              <a:t> vigentes e a lei de cobrança pela utilização dos recursos hídricos, identificar e diferenciar por capítulos quais a </a:t>
            </a:r>
            <a:r>
              <a:rPr lang="pt-BR" b="1" dirty="0" err="1">
                <a:solidFill>
                  <a:schemeClr val="tx1"/>
                </a:solidFill>
                <a:cs typeface="Calibri" panose="020F0502020204030204"/>
              </a:rPr>
              <a:t>APRMs</a:t>
            </a:r>
            <a:r>
              <a:rPr lang="pt-BR" b="1" dirty="0">
                <a:solidFill>
                  <a:schemeClr val="tx1"/>
                </a:solidFill>
                <a:cs typeface="Calibri" panose="020F0502020204030204"/>
              </a:rPr>
              <a:t> ou normativas estão sendo alteradas;</a:t>
            </a:r>
          </a:p>
          <a:p>
            <a:pPr marL="0" indent="0" algn="just">
              <a:lnSpc>
                <a:spcPct val="114000"/>
              </a:lnSpc>
              <a:spcAft>
                <a:spcPts val="600"/>
              </a:spcAft>
              <a:buSzPct val="84000"/>
              <a:buNone/>
            </a:pPr>
            <a:r>
              <a:rPr lang="pt-BR" b="1" dirty="0">
                <a:solidFill>
                  <a:schemeClr val="tx1"/>
                </a:solidFill>
                <a:cs typeface="Calibri" panose="020F0502020204030204"/>
              </a:rPr>
              <a:t>6. Consideração, na proposta de alteração da Lei nº 12.233, de 16 de janeiro de 2006, que trata da APRM Guarapiranga, das atualizações já promovidas em razão da publicação da Lei nº 17.800, de 2023;</a:t>
            </a:r>
          </a:p>
          <a:p>
            <a:pPr marL="0" indent="0" algn="just">
              <a:lnSpc>
                <a:spcPct val="114000"/>
              </a:lnSpc>
              <a:spcAft>
                <a:spcPts val="600"/>
              </a:spcAft>
              <a:buSzPct val="84000"/>
              <a:buNone/>
            </a:pPr>
            <a:r>
              <a:rPr lang="pt-BR" b="1" dirty="0">
                <a:solidFill>
                  <a:schemeClr val="tx1"/>
                </a:solidFill>
                <a:cs typeface="Calibri" panose="020F0502020204030204"/>
              </a:rPr>
              <a:t>7. Inserção do artigo referente aos prazos para regulamentação da legislação (Artigo 91 da Deliberação CBH nº 152/2022) nos três Anteprojetos de Lei Específica sugeridos.</a:t>
            </a:r>
            <a:endParaRPr lang="pt-BR" dirty="0">
              <a:solidFill>
                <a:schemeClr val="tx1"/>
              </a:solidFill>
              <a:cs typeface="Calibri" panose="020F0502020204030204"/>
            </a:endParaRPr>
          </a:p>
          <a:p>
            <a:pPr marL="0" indent="0" algn="just">
              <a:lnSpc>
                <a:spcPct val="114000"/>
              </a:lnSpc>
              <a:spcAft>
                <a:spcPts val="600"/>
              </a:spcAft>
              <a:buSzPct val="84000"/>
              <a:buFont typeface="Arial" panose="020B0604020202020204" pitchFamily="34" charset="0"/>
              <a:buNone/>
            </a:pPr>
            <a:endParaRPr lang="pt-BR" b="1" dirty="0"/>
          </a:p>
        </p:txBody>
      </p:sp>
    </p:spTree>
    <p:extLst>
      <p:ext uri="{BB962C8B-B14F-4D97-AF65-F5344CB8AC3E}">
        <p14:creationId xmlns:p14="http://schemas.microsoft.com/office/powerpoint/2010/main" val="3920455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00911A-08E8-469F-9CD8-83605D8B05AF}"/>
              </a:ext>
            </a:extLst>
          </p:cNvPr>
          <p:cNvSpPr>
            <a:spLocks noGrp="1"/>
          </p:cNvSpPr>
          <p:nvPr>
            <p:ph type="title"/>
          </p:nvPr>
        </p:nvSpPr>
        <p:spPr>
          <a:xfrm>
            <a:off x="2590022" y="2046844"/>
            <a:ext cx="7011955" cy="1382156"/>
          </a:xfrm>
        </p:spPr>
        <p:txBody>
          <a:bodyPr>
            <a:normAutofit fontScale="90000"/>
          </a:bodyPr>
          <a:lstStyle/>
          <a:p>
            <a:pPr algn="ctr"/>
            <a:r>
              <a:rPr lang="pt-BR" b="1" i="0" dirty="0"/>
              <a:t>Comissão temática de Políticas públicas</a:t>
            </a:r>
          </a:p>
        </p:txBody>
      </p:sp>
      <p:pic>
        <p:nvPicPr>
          <p:cNvPr id="4" name="Imagem 3">
            <a:extLst>
              <a:ext uri="{FF2B5EF4-FFF2-40B4-BE49-F238E27FC236}">
                <a16:creationId xmlns:a16="http://schemas.microsoft.com/office/drawing/2014/main" id="{574D9A29-5603-4C23-BFD4-70E9338660E1}"/>
              </a:ext>
            </a:extLst>
          </p:cNvPr>
          <p:cNvPicPr>
            <a:picLocks noChangeAspect="1"/>
          </p:cNvPicPr>
          <p:nvPr/>
        </p:nvPicPr>
        <p:blipFill>
          <a:blip r:embed="rId2"/>
          <a:stretch>
            <a:fillRect/>
          </a:stretch>
        </p:blipFill>
        <p:spPr>
          <a:xfrm>
            <a:off x="3670975" y="3754952"/>
            <a:ext cx="5184396" cy="2032045"/>
          </a:xfrm>
          <a:prstGeom prst="rect">
            <a:avLst/>
          </a:prstGeom>
        </p:spPr>
      </p:pic>
    </p:spTree>
    <p:extLst>
      <p:ext uri="{BB962C8B-B14F-4D97-AF65-F5344CB8AC3E}">
        <p14:creationId xmlns:p14="http://schemas.microsoft.com/office/powerpoint/2010/main" val="3855732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Arredondado 3">
            <a:extLst>
              <a:ext uri="{FF2B5EF4-FFF2-40B4-BE49-F238E27FC236}">
                <a16:creationId xmlns:a16="http://schemas.microsoft.com/office/drawing/2014/main" id="{8D857348-5360-9A89-B5F6-644DA849F87F}"/>
              </a:ext>
            </a:extLst>
          </p:cNvPr>
          <p:cNvSpPr/>
          <p:nvPr/>
        </p:nvSpPr>
        <p:spPr>
          <a:xfrm>
            <a:off x="559830" y="1223411"/>
            <a:ext cx="11072339" cy="4102734"/>
          </a:xfrm>
          <a:prstGeom prst="roundRect">
            <a:avLst>
              <a:gd name="adj" fmla="val 7367"/>
            </a:avLst>
          </a:prstGeom>
          <a:solidFill>
            <a:srgbClr val="BAE19E">
              <a:alpha val="3917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4000"/>
              </a:lnSpc>
              <a:tabLst>
                <a:tab pos="4119563" algn="l"/>
              </a:tabLst>
            </a:pPr>
            <a:r>
              <a:rPr lang="pt-BR" sz="4800" dirty="0">
                <a:solidFill>
                  <a:schemeClr val="tx1"/>
                </a:solidFill>
              </a:rPr>
              <a:t>Anteprojeto de Lei Específica que cria as Áreas de Proteção e Recuperação de Mananciais do Rio </a:t>
            </a:r>
            <a:r>
              <a:rPr lang="pt-BR" sz="4800" dirty="0" err="1">
                <a:solidFill>
                  <a:schemeClr val="tx1"/>
                </a:solidFill>
              </a:rPr>
              <a:t>Guaió</a:t>
            </a:r>
            <a:r>
              <a:rPr lang="pt-BR" sz="4800" dirty="0">
                <a:solidFill>
                  <a:schemeClr val="tx1"/>
                </a:solidFill>
              </a:rPr>
              <a:t> (APRM-RG) e </a:t>
            </a:r>
            <a:r>
              <a:rPr lang="pt-BR" sz="4800" dirty="0" err="1">
                <a:solidFill>
                  <a:schemeClr val="tx1"/>
                </a:solidFill>
              </a:rPr>
              <a:t>Cabuçu</a:t>
            </a:r>
            <a:r>
              <a:rPr lang="pt-BR" sz="4800" dirty="0">
                <a:solidFill>
                  <a:schemeClr val="tx1"/>
                </a:solidFill>
              </a:rPr>
              <a:t>–Tanque Grande (APRM-CTG)</a:t>
            </a:r>
          </a:p>
        </p:txBody>
      </p:sp>
      <p:sp>
        <p:nvSpPr>
          <p:cNvPr id="21" name="Espaço Reservado para Conteúdo 2">
            <a:extLst>
              <a:ext uri="{FF2B5EF4-FFF2-40B4-BE49-F238E27FC236}">
                <a16:creationId xmlns:a16="http://schemas.microsoft.com/office/drawing/2014/main" id="{F81E7AFC-8BA6-F83D-E716-E1CF4251D5D9}"/>
              </a:ext>
            </a:extLst>
          </p:cNvPr>
          <p:cNvSpPr txBox="1">
            <a:spLocks/>
          </p:cNvSpPr>
          <p:nvPr/>
        </p:nvSpPr>
        <p:spPr>
          <a:xfrm>
            <a:off x="769620" y="5979864"/>
            <a:ext cx="10652760" cy="58552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4000"/>
              </a:lnSpc>
              <a:buNone/>
            </a:pPr>
            <a:r>
              <a:rPr lang="pt-BR" sz="2500" dirty="0">
                <a:ea typeface="Calibri" panose="020F0502020204030204"/>
                <a:cs typeface="Calibri" panose="020F0502020204030204"/>
              </a:rPr>
              <a:t>Relatoria: Coordenadoria de Planejamento Ambiental (CPLA)/SEMIL</a:t>
            </a:r>
            <a:endParaRPr lang="pt-BR" sz="2500" dirty="0"/>
          </a:p>
        </p:txBody>
      </p:sp>
    </p:spTree>
    <p:extLst>
      <p:ext uri="{BB962C8B-B14F-4D97-AF65-F5344CB8AC3E}">
        <p14:creationId xmlns:p14="http://schemas.microsoft.com/office/powerpoint/2010/main" val="3226118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descr="Uma imagem contendo Mapa&#10;&#10;Descrição gerada automaticamente">
            <a:extLst>
              <a:ext uri="{FF2B5EF4-FFF2-40B4-BE49-F238E27FC236}">
                <a16:creationId xmlns:a16="http://schemas.microsoft.com/office/drawing/2014/main" id="{BC05B8E4-5A67-AB2D-9670-5CF0CEEAD09D}"/>
              </a:ext>
            </a:extLst>
          </p:cNvPr>
          <p:cNvPicPr>
            <a:picLocks noChangeAspect="1"/>
          </p:cNvPicPr>
          <p:nvPr/>
        </p:nvPicPr>
        <p:blipFill rotWithShape="1">
          <a:blip r:embed="rId2"/>
          <a:srcRect l="9260" t="27983" r="34491" b="10680"/>
          <a:stretch/>
        </p:blipFill>
        <p:spPr>
          <a:xfrm>
            <a:off x="2609792" y="95555"/>
            <a:ext cx="9401237" cy="6666889"/>
          </a:xfrm>
          <a:prstGeom prst="rect">
            <a:avLst/>
          </a:prstGeom>
        </p:spPr>
      </p:pic>
      <p:sp>
        <p:nvSpPr>
          <p:cNvPr id="5" name="CaixaDeTexto 4">
            <a:extLst>
              <a:ext uri="{FF2B5EF4-FFF2-40B4-BE49-F238E27FC236}">
                <a16:creationId xmlns:a16="http://schemas.microsoft.com/office/drawing/2014/main" id="{9670849B-1275-3ED2-ACF5-77549EEDA25E}"/>
              </a:ext>
            </a:extLst>
          </p:cNvPr>
          <p:cNvSpPr txBox="1"/>
          <p:nvPr/>
        </p:nvSpPr>
        <p:spPr>
          <a:xfrm>
            <a:off x="0" y="3169919"/>
            <a:ext cx="2799973" cy="3046988"/>
          </a:xfrm>
          <a:prstGeom prst="rect">
            <a:avLst/>
          </a:prstGeom>
          <a:noFill/>
        </p:spPr>
        <p:txBody>
          <a:bodyPr wrap="square" lIns="91440" tIns="45720" rIns="91440" bIns="45720" rtlCol="0" anchor="t">
            <a:spAutoFit/>
          </a:bodyPr>
          <a:lstStyle/>
          <a:p>
            <a:r>
              <a:rPr lang="pt-BR" sz="3200" b="1" dirty="0"/>
              <a:t>Áreas de Proteção e Recuperação dos Mananciais do Estado de São Paulo</a:t>
            </a:r>
          </a:p>
        </p:txBody>
      </p:sp>
      <p:sp>
        <p:nvSpPr>
          <p:cNvPr id="9" name="CaixaDeTexto 8">
            <a:extLst>
              <a:ext uri="{FF2B5EF4-FFF2-40B4-BE49-F238E27FC236}">
                <a16:creationId xmlns:a16="http://schemas.microsoft.com/office/drawing/2014/main" id="{3BFB895A-32A2-8372-B872-45876AE1FCA2}"/>
              </a:ext>
            </a:extLst>
          </p:cNvPr>
          <p:cNvSpPr txBox="1"/>
          <p:nvPr/>
        </p:nvSpPr>
        <p:spPr>
          <a:xfrm>
            <a:off x="9429751" y="6618815"/>
            <a:ext cx="3100387" cy="276999"/>
          </a:xfrm>
          <a:prstGeom prst="rect">
            <a:avLst/>
          </a:prstGeom>
          <a:noFill/>
        </p:spPr>
        <p:txBody>
          <a:bodyPr wrap="square">
            <a:spAutoFit/>
          </a:bodyPr>
          <a:lstStyle/>
          <a:p>
            <a:r>
              <a:rPr lang="pt-BR" sz="1200" b="0" i="0" dirty="0">
                <a:solidFill>
                  <a:srgbClr val="000000"/>
                </a:solidFill>
                <a:effectLst/>
                <a:latin typeface="Calibri"/>
                <a:ea typeface="Calibri"/>
                <a:cs typeface="Calibri"/>
              </a:rPr>
              <a:t>Fonte: SEMIL, Portal Mananciais, 2024</a:t>
            </a:r>
            <a:endParaRPr lang="pt-BR" sz="1200" dirty="0"/>
          </a:p>
        </p:txBody>
      </p:sp>
      <p:pic>
        <p:nvPicPr>
          <p:cNvPr id="19" name="Espaço Reservado para Conteúdo 4" descr="Interface gráfica do usuário, Aplicativo&#10;&#10;Descrição gerada automaticamente">
            <a:extLst>
              <a:ext uri="{FF2B5EF4-FFF2-40B4-BE49-F238E27FC236}">
                <a16:creationId xmlns:a16="http://schemas.microsoft.com/office/drawing/2014/main" id="{F7E8183C-40B3-3D60-B1DE-26BE7B89E6F6}"/>
              </a:ext>
            </a:extLst>
          </p:cNvPr>
          <p:cNvPicPr>
            <a:picLocks noChangeAspect="1"/>
          </p:cNvPicPr>
          <p:nvPr/>
        </p:nvPicPr>
        <p:blipFill rotWithShape="1">
          <a:blip r:embed="rId3"/>
          <a:srcRect l="53818" t="39811" r="25311" b="16734"/>
          <a:stretch/>
        </p:blipFill>
        <p:spPr>
          <a:xfrm>
            <a:off x="12509990" y="843925"/>
            <a:ext cx="3435782" cy="4651988"/>
          </a:xfrm>
          <a:prstGeom prst="rect">
            <a:avLst/>
          </a:prstGeom>
        </p:spPr>
      </p:pic>
    </p:spTree>
    <p:extLst>
      <p:ext uri="{BB962C8B-B14F-4D97-AF65-F5344CB8AC3E}">
        <p14:creationId xmlns:p14="http://schemas.microsoft.com/office/powerpoint/2010/main" val="4089058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descr="Uma imagem contendo Mapa&#10;&#10;Descrição gerada automaticamente">
            <a:extLst>
              <a:ext uri="{FF2B5EF4-FFF2-40B4-BE49-F238E27FC236}">
                <a16:creationId xmlns:a16="http://schemas.microsoft.com/office/drawing/2014/main" id="{2FA89D4F-9C8B-8A88-BAD2-9652FF081021}"/>
              </a:ext>
            </a:extLst>
          </p:cNvPr>
          <p:cNvPicPr>
            <a:picLocks noChangeAspect="1"/>
          </p:cNvPicPr>
          <p:nvPr/>
        </p:nvPicPr>
        <p:blipFill rotWithShape="1">
          <a:blip r:embed="rId2"/>
          <a:srcRect l="9260" t="27983" r="34491" b="10680"/>
          <a:stretch/>
        </p:blipFill>
        <p:spPr>
          <a:xfrm>
            <a:off x="9467" y="95555"/>
            <a:ext cx="9401237" cy="6666889"/>
          </a:xfrm>
          <a:prstGeom prst="rect">
            <a:avLst/>
          </a:prstGeom>
        </p:spPr>
      </p:pic>
      <p:pic>
        <p:nvPicPr>
          <p:cNvPr id="5" name="Espaço Reservado para Conteúdo 4" descr="Interface gráfica do usuário, Aplicativo&#10;&#10;Descrição gerada automaticamente">
            <a:extLst>
              <a:ext uri="{FF2B5EF4-FFF2-40B4-BE49-F238E27FC236}">
                <a16:creationId xmlns:a16="http://schemas.microsoft.com/office/drawing/2014/main" id="{E0B0989B-C252-D864-2BAE-A4D48AA51EDA}"/>
              </a:ext>
            </a:extLst>
          </p:cNvPr>
          <p:cNvPicPr>
            <a:picLocks noGrp="1" noChangeAspect="1"/>
          </p:cNvPicPr>
          <p:nvPr>
            <p:ph idx="1"/>
          </p:nvPr>
        </p:nvPicPr>
        <p:blipFill rotWithShape="1">
          <a:blip r:embed="rId3"/>
          <a:srcRect l="53818" t="39811" r="25311" b="16734"/>
          <a:stretch/>
        </p:blipFill>
        <p:spPr>
          <a:xfrm>
            <a:off x="8208530" y="1103005"/>
            <a:ext cx="3435782" cy="4651988"/>
          </a:xfrm>
        </p:spPr>
      </p:pic>
      <p:sp>
        <p:nvSpPr>
          <p:cNvPr id="7" name="Oval 6">
            <a:extLst>
              <a:ext uri="{FF2B5EF4-FFF2-40B4-BE49-F238E27FC236}">
                <a16:creationId xmlns:a16="http://schemas.microsoft.com/office/drawing/2014/main" id="{2E1DDEEF-E68A-4C66-B4D0-EE05045E2727}"/>
              </a:ext>
            </a:extLst>
          </p:cNvPr>
          <p:cNvSpPr/>
          <p:nvPr/>
        </p:nvSpPr>
        <p:spPr>
          <a:xfrm>
            <a:off x="7747151" y="-1160348"/>
            <a:ext cx="699507" cy="665996"/>
          </a:xfrm>
          <a:prstGeom prst="ellipse">
            <a:avLst/>
          </a:prstGeom>
          <a:noFill/>
          <a:ln w="38100">
            <a:solidFill>
              <a:schemeClr val="tx1"/>
            </a:solidFill>
            <a:extLst>
              <a:ext uri="{C807C97D-BFC1-408E-A445-0C87EB9F89A2}">
                <ask:lineSketchStyleProps xmlns:ask="http://schemas.microsoft.com/office/drawing/2018/sketchyshapes" sd="1219033472">
                  <a:custGeom>
                    <a:avLst/>
                    <a:gdLst>
                      <a:gd name="connsiteX0" fmla="*/ 0 w 1085850"/>
                      <a:gd name="connsiteY0" fmla="*/ 516915 h 1033830"/>
                      <a:gd name="connsiteX1" fmla="*/ 542925 w 1085850"/>
                      <a:gd name="connsiteY1" fmla="*/ 0 h 1033830"/>
                      <a:gd name="connsiteX2" fmla="*/ 1085850 w 1085850"/>
                      <a:gd name="connsiteY2" fmla="*/ 516915 h 1033830"/>
                      <a:gd name="connsiteX3" fmla="*/ 542925 w 1085850"/>
                      <a:gd name="connsiteY3" fmla="*/ 1033830 h 1033830"/>
                      <a:gd name="connsiteX4" fmla="*/ 0 w 1085850"/>
                      <a:gd name="connsiteY4" fmla="*/ 516915 h 1033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0" h="1033830" extrusionOk="0">
                        <a:moveTo>
                          <a:pt x="0" y="516915"/>
                        </a:moveTo>
                        <a:cubicBezTo>
                          <a:pt x="-40079" y="206709"/>
                          <a:pt x="194740" y="18141"/>
                          <a:pt x="542925" y="0"/>
                        </a:cubicBezTo>
                        <a:cubicBezTo>
                          <a:pt x="868192" y="5351"/>
                          <a:pt x="1051907" y="232510"/>
                          <a:pt x="1085850" y="516915"/>
                        </a:cubicBezTo>
                        <a:cubicBezTo>
                          <a:pt x="1074305" y="813674"/>
                          <a:pt x="835685" y="1073014"/>
                          <a:pt x="542925" y="1033830"/>
                        </a:cubicBezTo>
                        <a:cubicBezTo>
                          <a:pt x="229112" y="1026190"/>
                          <a:pt x="47524" y="825106"/>
                          <a:pt x="0" y="516915"/>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Oval 7">
            <a:extLst>
              <a:ext uri="{FF2B5EF4-FFF2-40B4-BE49-F238E27FC236}">
                <a16:creationId xmlns:a16="http://schemas.microsoft.com/office/drawing/2014/main" id="{EA4DB592-0F5D-A395-05B5-ECFF7A0AC378}"/>
              </a:ext>
            </a:extLst>
          </p:cNvPr>
          <p:cNvSpPr/>
          <p:nvPr/>
        </p:nvSpPr>
        <p:spPr>
          <a:xfrm>
            <a:off x="5553075" y="3428999"/>
            <a:ext cx="1085850" cy="1033830"/>
          </a:xfrm>
          <a:prstGeom prst="ellipse">
            <a:avLst/>
          </a:prstGeom>
          <a:noFill/>
          <a:ln w="38100">
            <a:solidFill>
              <a:srgbClr val="FF0000"/>
            </a:solidFill>
            <a:extLst>
              <a:ext uri="{C807C97D-BFC1-408E-A445-0C87EB9F89A2}">
                <ask:lineSketchStyleProps xmlns:ask="http://schemas.microsoft.com/office/drawing/2018/sketchyshapes" sd="1219033472">
                  <a:custGeom>
                    <a:avLst/>
                    <a:gdLst>
                      <a:gd name="connsiteX0" fmla="*/ 0 w 1085850"/>
                      <a:gd name="connsiteY0" fmla="*/ 516915 h 1033830"/>
                      <a:gd name="connsiteX1" fmla="*/ 542925 w 1085850"/>
                      <a:gd name="connsiteY1" fmla="*/ 0 h 1033830"/>
                      <a:gd name="connsiteX2" fmla="*/ 1085850 w 1085850"/>
                      <a:gd name="connsiteY2" fmla="*/ 516915 h 1033830"/>
                      <a:gd name="connsiteX3" fmla="*/ 542925 w 1085850"/>
                      <a:gd name="connsiteY3" fmla="*/ 1033830 h 1033830"/>
                      <a:gd name="connsiteX4" fmla="*/ 0 w 1085850"/>
                      <a:gd name="connsiteY4" fmla="*/ 516915 h 1033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0" h="1033830" extrusionOk="0">
                        <a:moveTo>
                          <a:pt x="0" y="516915"/>
                        </a:moveTo>
                        <a:cubicBezTo>
                          <a:pt x="-40079" y="206709"/>
                          <a:pt x="194740" y="18141"/>
                          <a:pt x="542925" y="0"/>
                        </a:cubicBezTo>
                        <a:cubicBezTo>
                          <a:pt x="868192" y="5351"/>
                          <a:pt x="1051907" y="232510"/>
                          <a:pt x="1085850" y="516915"/>
                        </a:cubicBezTo>
                        <a:cubicBezTo>
                          <a:pt x="1074305" y="813674"/>
                          <a:pt x="835685" y="1073014"/>
                          <a:pt x="542925" y="1033830"/>
                        </a:cubicBezTo>
                        <a:cubicBezTo>
                          <a:pt x="229112" y="1026190"/>
                          <a:pt x="47524" y="825106"/>
                          <a:pt x="0" y="516915"/>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a:extLst>
              <a:ext uri="{FF2B5EF4-FFF2-40B4-BE49-F238E27FC236}">
                <a16:creationId xmlns:a16="http://schemas.microsoft.com/office/drawing/2014/main" id="{7611C019-4E78-8AD8-AF4A-36E745440A4E}"/>
              </a:ext>
            </a:extLst>
          </p:cNvPr>
          <p:cNvCxnSpPr>
            <a:stCxn id="8" idx="0"/>
          </p:cNvCxnSpPr>
          <p:nvPr/>
        </p:nvCxnSpPr>
        <p:spPr>
          <a:xfrm flipV="1">
            <a:off x="6096000" y="1157288"/>
            <a:ext cx="2147888" cy="227171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Conector Reto 11">
            <a:extLst>
              <a:ext uri="{FF2B5EF4-FFF2-40B4-BE49-F238E27FC236}">
                <a16:creationId xmlns:a16="http://schemas.microsoft.com/office/drawing/2014/main" id="{0B480FC7-BE8D-6D30-FE0C-0BAA9C9BD729}"/>
              </a:ext>
            </a:extLst>
          </p:cNvPr>
          <p:cNvCxnSpPr>
            <a:cxnSpLocks/>
            <a:stCxn id="8" idx="4"/>
          </p:cNvCxnSpPr>
          <p:nvPr/>
        </p:nvCxnSpPr>
        <p:spPr>
          <a:xfrm>
            <a:off x="6096000" y="4462829"/>
            <a:ext cx="2112530" cy="123788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CaixaDeTexto 14">
            <a:extLst>
              <a:ext uri="{FF2B5EF4-FFF2-40B4-BE49-F238E27FC236}">
                <a16:creationId xmlns:a16="http://schemas.microsoft.com/office/drawing/2014/main" id="{571B09C3-DF11-3872-0C5F-5BCE443C5F3F}"/>
              </a:ext>
            </a:extLst>
          </p:cNvPr>
          <p:cNvSpPr txBox="1"/>
          <p:nvPr/>
        </p:nvSpPr>
        <p:spPr>
          <a:xfrm>
            <a:off x="9410704" y="176250"/>
            <a:ext cx="2600325" cy="869918"/>
          </a:xfrm>
          <a:prstGeom prst="rect">
            <a:avLst/>
          </a:prstGeom>
          <a:noFill/>
        </p:spPr>
        <p:txBody>
          <a:bodyPr wrap="square" lIns="91440" tIns="45720" rIns="91440" bIns="45720" rtlCol="0" anchor="t">
            <a:spAutoFit/>
          </a:bodyPr>
          <a:lstStyle/>
          <a:p>
            <a:pPr algn="ctr">
              <a:lnSpc>
                <a:spcPct val="90000"/>
              </a:lnSpc>
              <a:spcBef>
                <a:spcPct val="0"/>
              </a:spcBef>
            </a:pPr>
            <a:r>
              <a:rPr lang="pt-BR" sz="2800" b="1" cap="all" dirty="0">
                <a:solidFill>
                  <a:schemeClr val="tx2"/>
                </a:solidFill>
                <a:latin typeface="+mj-lt"/>
                <a:ea typeface="+mj-ea"/>
                <a:cs typeface="+mj-cs"/>
              </a:rPr>
              <a:t>Sub-Bacia </a:t>
            </a:r>
          </a:p>
          <a:p>
            <a:pPr algn="ctr">
              <a:lnSpc>
                <a:spcPct val="90000"/>
              </a:lnSpc>
              <a:spcBef>
                <a:spcPct val="0"/>
              </a:spcBef>
            </a:pPr>
            <a:r>
              <a:rPr lang="pt-BR" sz="2800" b="1" cap="all" dirty="0">
                <a:solidFill>
                  <a:schemeClr val="tx2"/>
                </a:solidFill>
                <a:latin typeface="+mj-lt"/>
                <a:ea typeface="+mj-ea"/>
                <a:cs typeface="+mj-cs"/>
              </a:rPr>
              <a:t>Rio </a:t>
            </a:r>
            <a:r>
              <a:rPr lang="pt-BR" sz="2800" b="1" cap="all" dirty="0" err="1">
                <a:solidFill>
                  <a:schemeClr val="tx2"/>
                </a:solidFill>
                <a:latin typeface="+mj-lt"/>
                <a:ea typeface="+mj-ea"/>
                <a:cs typeface="+mj-cs"/>
              </a:rPr>
              <a:t>Guaió</a:t>
            </a:r>
            <a:endParaRPr lang="pt-BR" sz="2800" b="1" cap="all" dirty="0">
              <a:solidFill>
                <a:schemeClr val="tx2"/>
              </a:solidFill>
              <a:latin typeface="+mj-lt"/>
              <a:ea typeface="+mj-ea"/>
              <a:cs typeface="+mj-cs"/>
            </a:endParaRPr>
          </a:p>
        </p:txBody>
      </p:sp>
      <p:sp>
        <p:nvSpPr>
          <p:cNvPr id="17" name="CaixaDeTexto 16">
            <a:extLst>
              <a:ext uri="{FF2B5EF4-FFF2-40B4-BE49-F238E27FC236}">
                <a16:creationId xmlns:a16="http://schemas.microsoft.com/office/drawing/2014/main" id="{BE41639F-E0BD-4D6C-B808-D958BD1B1BDA}"/>
              </a:ext>
            </a:extLst>
          </p:cNvPr>
          <p:cNvSpPr txBox="1"/>
          <p:nvPr/>
        </p:nvSpPr>
        <p:spPr>
          <a:xfrm>
            <a:off x="9491909" y="5380672"/>
            <a:ext cx="2414956" cy="1323439"/>
          </a:xfrm>
          <a:prstGeom prst="rect">
            <a:avLst/>
          </a:prstGeom>
          <a:solidFill>
            <a:schemeClr val="bg1"/>
          </a:solidFill>
        </p:spPr>
        <p:txBody>
          <a:bodyPr wrap="square" rtlCol="0">
            <a:spAutoFit/>
          </a:bodyPr>
          <a:lstStyle/>
          <a:p>
            <a:r>
              <a:rPr lang="pt-BR" sz="1600" dirty="0"/>
              <a:t>Ferraz de Vasconcelos</a:t>
            </a:r>
          </a:p>
          <a:p>
            <a:r>
              <a:rPr lang="pt-BR" sz="1600" dirty="0"/>
              <a:t>Mauá</a:t>
            </a:r>
          </a:p>
          <a:p>
            <a:r>
              <a:rPr lang="pt-BR" sz="1600" dirty="0"/>
              <a:t>Poá</a:t>
            </a:r>
          </a:p>
          <a:p>
            <a:r>
              <a:rPr lang="pt-BR" sz="1600" dirty="0"/>
              <a:t>Ribeirão Pires</a:t>
            </a:r>
          </a:p>
          <a:p>
            <a:r>
              <a:rPr lang="pt-BR" sz="1600" dirty="0"/>
              <a:t>Suzano</a:t>
            </a:r>
          </a:p>
        </p:txBody>
      </p:sp>
      <p:grpSp>
        <p:nvGrpSpPr>
          <p:cNvPr id="23" name="Agrupar 22">
            <a:extLst>
              <a:ext uri="{FF2B5EF4-FFF2-40B4-BE49-F238E27FC236}">
                <a16:creationId xmlns:a16="http://schemas.microsoft.com/office/drawing/2014/main" id="{E476DC49-A924-9D7B-BD2D-E9BAFB9FC875}"/>
              </a:ext>
            </a:extLst>
          </p:cNvPr>
          <p:cNvGrpSpPr/>
          <p:nvPr/>
        </p:nvGrpSpPr>
        <p:grpSpPr>
          <a:xfrm>
            <a:off x="14330421" y="1789228"/>
            <a:ext cx="4992054" cy="2508730"/>
            <a:chOff x="2305649" y="-1651937"/>
            <a:chExt cx="4992054" cy="2508730"/>
          </a:xfrm>
        </p:grpSpPr>
        <p:pic>
          <p:nvPicPr>
            <p:cNvPr id="24" name="Imagem 23" descr="Interface gráfica do usuário, Aplicativo&#10;&#10;Descrição gerada automaticamente">
              <a:extLst>
                <a:ext uri="{FF2B5EF4-FFF2-40B4-BE49-F238E27FC236}">
                  <a16:creationId xmlns:a16="http://schemas.microsoft.com/office/drawing/2014/main" id="{0D6F4D10-2ED4-2A16-B4FF-5A918E8FBECA}"/>
                </a:ext>
              </a:extLst>
            </p:cNvPr>
            <p:cNvPicPr>
              <a:picLocks noChangeAspect="1"/>
            </p:cNvPicPr>
            <p:nvPr/>
          </p:nvPicPr>
          <p:blipFill rotWithShape="1">
            <a:blip r:embed="rId4"/>
            <a:srcRect l="23230" t="46130" r="42653" b="27640"/>
            <a:stretch/>
          </p:blipFill>
          <p:spPr>
            <a:xfrm>
              <a:off x="2305649" y="-1651937"/>
              <a:ext cx="4992054" cy="2496027"/>
            </a:xfrm>
            <a:prstGeom prst="rect">
              <a:avLst/>
            </a:prstGeom>
            <a:ln>
              <a:solidFill>
                <a:srgbClr val="FF0000"/>
              </a:solidFill>
            </a:ln>
          </p:spPr>
        </p:pic>
        <p:sp>
          <p:nvSpPr>
            <p:cNvPr id="25" name="Retângulo 24">
              <a:extLst>
                <a:ext uri="{FF2B5EF4-FFF2-40B4-BE49-F238E27FC236}">
                  <a16:creationId xmlns:a16="http://schemas.microsoft.com/office/drawing/2014/main" id="{9324EE7A-499B-9E87-D498-437B265C0C4D}"/>
                </a:ext>
              </a:extLst>
            </p:cNvPr>
            <p:cNvSpPr/>
            <p:nvPr/>
          </p:nvSpPr>
          <p:spPr>
            <a:xfrm>
              <a:off x="2305649" y="-1639234"/>
              <a:ext cx="4992054" cy="249602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grpSp>
    </p:spTree>
    <p:extLst>
      <p:ext uri="{BB962C8B-B14F-4D97-AF65-F5344CB8AC3E}">
        <p14:creationId xmlns:p14="http://schemas.microsoft.com/office/powerpoint/2010/main" val="14237385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descr="Uma imagem contendo Mapa&#10;&#10;Descrição gerada automaticamente">
            <a:extLst>
              <a:ext uri="{FF2B5EF4-FFF2-40B4-BE49-F238E27FC236}">
                <a16:creationId xmlns:a16="http://schemas.microsoft.com/office/drawing/2014/main" id="{2FA89D4F-9C8B-8A88-BAD2-9652FF081021}"/>
              </a:ext>
            </a:extLst>
          </p:cNvPr>
          <p:cNvPicPr>
            <a:picLocks noChangeAspect="1"/>
          </p:cNvPicPr>
          <p:nvPr/>
        </p:nvPicPr>
        <p:blipFill rotWithShape="1">
          <a:blip r:embed="rId2"/>
          <a:srcRect l="9260" t="27983" r="34491" b="10680"/>
          <a:stretch/>
        </p:blipFill>
        <p:spPr>
          <a:xfrm>
            <a:off x="9467" y="95555"/>
            <a:ext cx="9401237" cy="6666889"/>
          </a:xfrm>
          <a:prstGeom prst="rect">
            <a:avLst/>
          </a:prstGeom>
        </p:spPr>
      </p:pic>
      <p:sp>
        <p:nvSpPr>
          <p:cNvPr id="7" name="Oval 6">
            <a:extLst>
              <a:ext uri="{FF2B5EF4-FFF2-40B4-BE49-F238E27FC236}">
                <a16:creationId xmlns:a16="http://schemas.microsoft.com/office/drawing/2014/main" id="{2E1DDEEF-E68A-4C66-B4D0-EE05045E2727}"/>
              </a:ext>
            </a:extLst>
          </p:cNvPr>
          <p:cNvSpPr/>
          <p:nvPr/>
        </p:nvSpPr>
        <p:spPr>
          <a:xfrm>
            <a:off x="7747151" y="-1160348"/>
            <a:ext cx="699507" cy="665996"/>
          </a:xfrm>
          <a:prstGeom prst="ellipse">
            <a:avLst/>
          </a:prstGeom>
          <a:noFill/>
          <a:ln w="38100">
            <a:solidFill>
              <a:srgbClr val="FF0000"/>
            </a:solidFill>
            <a:extLst>
              <a:ext uri="{C807C97D-BFC1-408E-A445-0C87EB9F89A2}">
                <ask:lineSketchStyleProps xmlns:ask="http://schemas.microsoft.com/office/drawing/2018/sketchyshapes" sd="1219033472">
                  <a:custGeom>
                    <a:avLst/>
                    <a:gdLst>
                      <a:gd name="connsiteX0" fmla="*/ 0 w 1085850"/>
                      <a:gd name="connsiteY0" fmla="*/ 516915 h 1033830"/>
                      <a:gd name="connsiteX1" fmla="*/ 542925 w 1085850"/>
                      <a:gd name="connsiteY1" fmla="*/ 0 h 1033830"/>
                      <a:gd name="connsiteX2" fmla="*/ 1085850 w 1085850"/>
                      <a:gd name="connsiteY2" fmla="*/ 516915 h 1033830"/>
                      <a:gd name="connsiteX3" fmla="*/ 542925 w 1085850"/>
                      <a:gd name="connsiteY3" fmla="*/ 1033830 h 1033830"/>
                      <a:gd name="connsiteX4" fmla="*/ 0 w 1085850"/>
                      <a:gd name="connsiteY4" fmla="*/ 516915 h 1033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0" h="1033830" extrusionOk="0">
                        <a:moveTo>
                          <a:pt x="0" y="516915"/>
                        </a:moveTo>
                        <a:cubicBezTo>
                          <a:pt x="-40079" y="206709"/>
                          <a:pt x="194740" y="18141"/>
                          <a:pt x="542925" y="0"/>
                        </a:cubicBezTo>
                        <a:cubicBezTo>
                          <a:pt x="868192" y="5351"/>
                          <a:pt x="1051907" y="232510"/>
                          <a:pt x="1085850" y="516915"/>
                        </a:cubicBezTo>
                        <a:cubicBezTo>
                          <a:pt x="1074305" y="813674"/>
                          <a:pt x="835685" y="1073014"/>
                          <a:pt x="542925" y="1033830"/>
                        </a:cubicBezTo>
                        <a:cubicBezTo>
                          <a:pt x="229112" y="1026190"/>
                          <a:pt x="47524" y="825106"/>
                          <a:pt x="0" y="516915"/>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a:extLst>
              <a:ext uri="{FF2B5EF4-FFF2-40B4-BE49-F238E27FC236}">
                <a16:creationId xmlns:a16="http://schemas.microsoft.com/office/drawing/2014/main" id="{7611C019-4E78-8AD8-AF4A-36E745440A4E}"/>
              </a:ext>
            </a:extLst>
          </p:cNvPr>
          <p:cNvCxnSpPr>
            <a:cxnSpLocks/>
          </p:cNvCxnSpPr>
          <p:nvPr/>
        </p:nvCxnSpPr>
        <p:spPr>
          <a:xfrm flipV="1">
            <a:off x="5587603" y="2001253"/>
            <a:ext cx="1525191" cy="46679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Conector Reto 11">
            <a:extLst>
              <a:ext uri="{FF2B5EF4-FFF2-40B4-BE49-F238E27FC236}">
                <a16:creationId xmlns:a16="http://schemas.microsoft.com/office/drawing/2014/main" id="{0B480FC7-BE8D-6D30-FE0C-0BAA9C9BD729}"/>
              </a:ext>
            </a:extLst>
          </p:cNvPr>
          <p:cNvCxnSpPr>
            <a:cxnSpLocks/>
          </p:cNvCxnSpPr>
          <p:nvPr/>
        </p:nvCxnSpPr>
        <p:spPr>
          <a:xfrm>
            <a:off x="5535164" y="3121957"/>
            <a:ext cx="1577630" cy="137532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CaixaDeTexto 14">
            <a:extLst>
              <a:ext uri="{FF2B5EF4-FFF2-40B4-BE49-F238E27FC236}">
                <a16:creationId xmlns:a16="http://schemas.microsoft.com/office/drawing/2014/main" id="{571B09C3-DF11-3872-0C5F-5BCE443C5F3F}"/>
              </a:ext>
            </a:extLst>
          </p:cNvPr>
          <p:cNvSpPr txBox="1"/>
          <p:nvPr/>
        </p:nvSpPr>
        <p:spPr>
          <a:xfrm>
            <a:off x="9410704" y="272008"/>
            <a:ext cx="2600325" cy="1645515"/>
          </a:xfrm>
          <a:prstGeom prst="rect">
            <a:avLst/>
          </a:prstGeom>
          <a:noFill/>
        </p:spPr>
        <p:txBody>
          <a:bodyPr wrap="square" lIns="91440" tIns="45720" rIns="91440" bIns="45720" rtlCol="0" anchor="t">
            <a:spAutoFit/>
          </a:bodyPr>
          <a:lstStyle/>
          <a:p>
            <a:pPr algn="ctr">
              <a:lnSpc>
                <a:spcPct val="90000"/>
              </a:lnSpc>
              <a:spcBef>
                <a:spcPct val="0"/>
              </a:spcBef>
            </a:pPr>
            <a:r>
              <a:rPr lang="pt-BR" sz="2800" b="1" cap="all" dirty="0">
                <a:solidFill>
                  <a:schemeClr val="tx2"/>
                </a:solidFill>
                <a:latin typeface="+mj-lt"/>
                <a:ea typeface="+mj-ea"/>
                <a:cs typeface="+mj-cs"/>
              </a:rPr>
              <a:t>Sub-Bacia </a:t>
            </a:r>
          </a:p>
          <a:p>
            <a:pPr algn="ctr">
              <a:lnSpc>
                <a:spcPct val="90000"/>
              </a:lnSpc>
              <a:spcBef>
                <a:spcPct val="0"/>
              </a:spcBef>
            </a:pPr>
            <a:r>
              <a:rPr lang="pt-BR" sz="2800" b="1" cap="all" dirty="0" err="1">
                <a:solidFill>
                  <a:schemeClr val="tx2"/>
                </a:solidFill>
                <a:latin typeface="+mj-lt"/>
                <a:ea typeface="+mj-ea"/>
                <a:cs typeface="+mj-cs"/>
              </a:rPr>
              <a:t>Cabuçu</a:t>
            </a:r>
            <a:r>
              <a:rPr lang="pt-BR" sz="2800" b="1" cap="all" dirty="0">
                <a:solidFill>
                  <a:schemeClr val="tx2"/>
                </a:solidFill>
                <a:latin typeface="+mj-lt"/>
                <a:ea typeface="+mj-ea"/>
                <a:cs typeface="+mj-cs"/>
              </a:rPr>
              <a:t>-Tanque Grande</a:t>
            </a:r>
          </a:p>
        </p:txBody>
      </p:sp>
      <p:sp>
        <p:nvSpPr>
          <p:cNvPr id="10" name="Oval 9">
            <a:extLst>
              <a:ext uri="{FF2B5EF4-FFF2-40B4-BE49-F238E27FC236}">
                <a16:creationId xmlns:a16="http://schemas.microsoft.com/office/drawing/2014/main" id="{8FDB3CC8-9EEA-BF1C-75FD-E1E60A30E3AC}"/>
              </a:ext>
            </a:extLst>
          </p:cNvPr>
          <p:cNvSpPr/>
          <p:nvPr/>
        </p:nvSpPr>
        <p:spPr>
          <a:xfrm>
            <a:off x="5237850" y="2468050"/>
            <a:ext cx="699507" cy="665996"/>
          </a:xfrm>
          <a:prstGeom prst="ellipse">
            <a:avLst/>
          </a:prstGeom>
          <a:noFill/>
          <a:ln w="38100">
            <a:solidFill>
              <a:srgbClr val="FF0000"/>
            </a:solidFill>
            <a:extLst>
              <a:ext uri="{C807C97D-BFC1-408E-A445-0C87EB9F89A2}">
                <ask:lineSketchStyleProps xmlns:ask="http://schemas.microsoft.com/office/drawing/2018/sketchyshapes" sd="1219033472">
                  <a:custGeom>
                    <a:avLst/>
                    <a:gdLst>
                      <a:gd name="connsiteX0" fmla="*/ 0 w 1085850"/>
                      <a:gd name="connsiteY0" fmla="*/ 516915 h 1033830"/>
                      <a:gd name="connsiteX1" fmla="*/ 542925 w 1085850"/>
                      <a:gd name="connsiteY1" fmla="*/ 0 h 1033830"/>
                      <a:gd name="connsiteX2" fmla="*/ 1085850 w 1085850"/>
                      <a:gd name="connsiteY2" fmla="*/ 516915 h 1033830"/>
                      <a:gd name="connsiteX3" fmla="*/ 542925 w 1085850"/>
                      <a:gd name="connsiteY3" fmla="*/ 1033830 h 1033830"/>
                      <a:gd name="connsiteX4" fmla="*/ 0 w 1085850"/>
                      <a:gd name="connsiteY4" fmla="*/ 516915 h 1033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0" h="1033830" extrusionOk="0">
                        <a:moveTo>
                          <a:pt x="0" y="516915"/>
                        </a:moveTo>
                        <a:cubicBezTo>
                          <a:pt x="-40079" y="206709"/>
                          <a:pt x="194740" y="18141"/>
                          <a:pt x="542925" y="0"/>
                        </a:cubicBezTo>
                        <a:cubicBezTo>
                          <a:pt x="868192" y="5351"/>
                          <a:pt x="1051907" y="232510"/>
                          <a:pt x="1085850" y="516915"/>
                        </a:cubicBezTo>
                        <a:cubicBezTo>
                          <a:pt x="1074305" y="813674"/>
                          <a:pt x="835685" y="1073014"/>
                          <a:pt x="542925" y="1033830"/>
                        </a:cubicBezTo>
                        <a:cubicBezTo>
                          <a:pt x="229112" y="1026190"/>
                          <a:pt x="47524" y="825106"/>
                          <a:pt x="0" y="516915"/>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CaixaDeTexto 18">
            <a:extLst>
              <a:ext uri="{FF2B5EF4-FFF2-40B4-BE49-F238E27FC236}">
                <a16:creationId xmlns:a16="http://schemas.microsoft.com/office/drawing/2014/main" id="{4A5F1D89-5C8C-D76D-DA1B-C029665A38E3}"/>
              </a:ext>
            </a:extLst>
          </p:cNvPr>
          <p:cNvSpPr txBox="1"/>
          <p:nvPr/>
        </p:nvSpPr>
        <p:spPr>
          <a:xfrm>
            <a:off x="7112793" y="4555604"/>
            <a:ext cx="4992055" cy="2014878"/>
          </a:xfrm>
          <a:prstGeom prst="rect">
            <a:avLst/>
          </a:prstGeom>
          <a:solidFill>
            <a:schemeClr val="bg1"/>
          </a:solidFill>
        </p:spPr>
        <p:txBody>
          <a:bodyPr wrap="square" rtlCol="0">
            <a:spAutoFit/>
          </a:bodyPr>
          <a:lstStyle/>
          <a:p>
            <a:r>
              <a:rPr lang="pt-BR" dirty="0"/>
              <a:t>Guarulhos:</a:t>
            </a:r>
          </a:p>
          <a:p>
            <a:pPr marL="285750" indent="-285750">
              <a:buFont typeface="Arial" panose="020B0604020202020204" pitchFamily="34" charset="0"/>
              <a:buChar char="•"/>
            </a:pPr>
            <a:r>
              <a:rPr lang="pt-BR" dirty="0"/>
              <a:t>Bacia </a:t>
            </a:r>
            <a:r>
              <a:rPr lang="pt-BR" dirty="0" err="1"/>
              <a:t>Cabuçu</a:t>
            </a:r>
            <a:r>
              <a:rPr lang="pt-BR" dirty="0"/>
              <a:t> – Parque Estadual da Cantareira</a:t>
            </a:r>
          </a:p>
          <a:p>
            <a:pPr marL="285750" indent="-285750">
              <a:buFont typeface="Arial" panose="020B0604020202020204" pitchFamily="34" charset="0"/>
              <a:buChar char="•"/>
            </a:pPr>
            <a:r>
              <a:rPr lang="pt-BR" dirty="0"/>
              <a:t>Tanque Grande – 56% do território no Parque Estadual de Itaberaba, além de outras áreas de preservação de uso sustentável</a:t>
            </a:r>
          </a:p>
        </p:txBody>
      </p:sp>
      <p:grpSp>
        <p:nvGrpSpPr>
          <p:cNvPr id="23" name="Agrupar 22">
            <a:extLst>
              <a:ext uri="{FF2B5EF4-FFF2-40B4-BE49-F238E27FC236}">
                <a16:creationId xmlns:a16="http://schemas.microsoft.com/office/drawing/2014/main" id="{6F309187-329D-B4ED-7098-375A9C6EE907}"/>
              </a:ext>
            </a:extLst>
          </p:cNvPr>
          <p:cNvGrpSpPr/>
          <p:nvPr/>
        </p:nvGrpSpPr>
        <p:grpSpPr>
          <a:xfrm>
            <a:off x="7112794" y="1988550"/>
            <a:ext cx="4992054" cy="2508730"/>
            <a:chOff x="2305649" y="-1651937"/>
            <a:chExt cx="4992054" cy="2508730"/>
          </a:xfrm>
        </p:grpSpPr>
        <p:pic>
          <p:nvPicPr>
            <p:cNvPr id="9" name="Imagem 8" descr="Interface gráfica do usuário, Aplicativo&#10;&#10;Descrição gerada automaticamente">
              <a:extLst>
                <a:ext uri="{FF2B5EF4-FFF2-40B4-BE49-F238E27FC236}">
                  <a16:creationId xmlns:a16="http://schemas.microsoft.com/office/drawing/2014/main" id="{356C95A3-3014-384E-E6EE-D981143719F2}"/>
                </a:ext>
              </a:extLst>
            </p:cNvPr>
            <p:cNvPicPr>
              <a:picLocks noChangeAspect="1"/>
            </p:cNvPicPr>
            <p:nvPr/>
          </p:nvPicPr>
          <p:blipFill rotWithShape="1">
            <a:blip r:embed="rId3"/>
            <a:srcRect l="23230" t="46130" r="42653" b="27640"/>
            <a:stretch/>
          </p:blipFill>
          <p:spPr>
            <a:xfrm>
              <a:off x="2305649" y="-1651937"/>
              <a:ext cx="4992054" cy="2496027"/>
            </a:xfrm>
            <a:prstGeom prst="rect">
              <a:avLst/>
            </a:prstGeom>
            <a:ln>
              <a:solidFill>
                <a:srgbClr val="FF0000"/>
              </a:solidFill>
            </a:ln>
          </p:spPr>
        </p:pic>
        <p:sp>
          <p:nvSpPr>
            <p:cNvPr id="22" name="Retângulo 21">
              <a:extLst>
                <a:ext uri="{FF2B5EF4-FFF2-40B4-BE49-F238E27FC236}">
                  <a16:creationId xmlns:a16="http://schemas.microsoft.com/office/drawing/2014/main" id="{464244CB-93A1-F6FE-1D06-073B0ECF5C65}"/>
                </a:ext>
              </a:extLst>
            </p:cNvPr>
            <p:cNvSpPr/>
            <p:nvPr/>
          </p:nvSpPr>
          <p:spPr>
            <a:xfrm>
              <a:off x="2305649" y="-1639234"/>
              <a:ext cx="4992054" cy="249602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grpSp>
    </p:spTree>
    <p:extLst>
      <p:ext uri="{BB962C8B-B14F-4D97-AF65-F5344CB8AC3E}">
        <p14:creationId xmlns:p14="http://schemas.microsoft.com/office/powerpoint/2010/main" val="19214397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a:extLst>
              <a:ext uri="{FF2B5EF4-FFF2-40B4-BE49-F238E27FC236}">
                <a16:creationId xmlns:a16="http://schemas.microsoft.com/office/drawing/2014/main" id="{51C14D3A-DCD6-987B-45BE-B90AA946CA14}"/>
              </a:ext>
            </a:extLst>
          </p:cNvPr>
          <p:cNvGraphicFramePr/>
          <p:nvPr>
            <p:extLst>
              <p:ext uri="{D42A27DB-BD31-4B8C-83A1-F6EECF244321}">
                <p14:modId xmlns:p14="http://schemas.microsoft.com/office/powerpoint/2010/main" val="2498661647"/>
              </p:ext>
            </p:extLst>
          </p:nvPr>
        </p:nvGraphicFramePr>
        <p:xfrm>
          <a:off x="706120" y="1010471"/>
          <a:ext cx="11126216" cy="58475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aixaDeTexto 7">
            <a:extLst>
              <a:ext uri="{FF2B5EF4-FFF2-40B4-BE49-F238E27FC236}">
                <a16:creationId xmlns:a16="http://schemas.microsoft.com/office/drawing/2014/main" id="{B6F106CA-C302-9C12-4EF7-FA571257E828}"/>
              </a:ext>
            </a:extLst>
          </p:cNvPr>
          <p:cNvSpPr txBox="1"/>
          <p:nvPr/>
        </p:nvSpPr>
        <p:spPr>
          <a:xfrm>
            <a:off x="233082" y="331128"/>
            <a:ext cx="9556376" cy="537840"/>
          </a:xfrm>
          <a:prstGeom prst="rect">
            <a:avLst/>
          </a:prstGeom>
          <a:noFill/>
        </p:spPr>
        <p:txBody>
          <a:bodyPr wrap="square" lIns="91440" tIns="45720" rIns="91440" bIns="45720" rtlCol="0" anchor="t">
            <a:spAutoFit/>
          </a:bodyPr>
          <a:lstStyle/>
          <a:p>
            <a:pPr algn="ctr">
              <a:lnSpc>
                <a:spcPct val="90000"/>
              </a:lnSpc>
              <a:spcBef>
                <a:spcPct val="0"/>
              </a:spcBef>
            </a:pPr>
            <a:r>
              <a:rPr lang="pt-BR" sz="3200" b="1" cap="all" dirty="0">
                <a:solidFill>
                  <a:schemeClr val="tx2"/>
                </a:solidFill>
                <a:latin typeface="+mj-lt"/>
                <a:ea typeface="+mj-ea"/>
                <a:cs typeface="+mj-cs"/>
              </a:rPr>
              <a:t>Fluxo de Trabalho -  ANTEPROJETO APRM</a:t>
            </a:r>
          </a:p>
        </p:txBody>
      </p:sp>
    </p:spTree>
    <p:extLst>
      <p:ext uri="{BB962C8B-B14F-4D97-AF65-F5344CB8AC3E}">
        <p14:creationId xmlns:p14="http://schemas.microsoft.com/office/powerpoint/2010/main" val="2078348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77EC1B-D753-4A5F-C91E-CC4ED945B799}"/>
              </a:ext>
            </a:extLst>
          </p:cNvPr>
          <p:cNvSpPr>
            <a:spLocks noGrp="1"/>
          </p:cNvSpPr>
          <p:nvPr>
            <p:ph type="title"/>
          </p:nvPr>
        </p:nvSpPr>
        <p:spPr>
          <a:xfrm>
            <a:off x="330708" y="122584"/>
            <a:ext cx="11091672" cy="1382156"/>
          </a:xfrm>
        </p:spPr>
        <p:txBody>
          <a:bodyPr>
            <a:normAutofit/>
          </a:bodyPr>
          <a:lstStyle/>
          <a:p>
            <a:r>
              <a:rPr lang="pt-BR" sz="3200" b="1" dirty="0"/>
              <a:t>Anteprojeto de Lei APRM Rio </a:t>
            </a:r>
            <a:r>
              <a:rPr lang="pt-BR" sz="3200" b="1" dirty="0" err="1"/>
              <a:t>Guaió</a:t>
            </a:r>
            <a:r>
              <a:rPr lang="pt-BR" sz="3200" b="1" dirty="0"/>
              <a:t> e </a:t>
            </a:r>
            <a:r>
              <a:rPr lang="pt-BR" sz="3200" b="1" dirty="0" err="1"/>
              <a:t>Cabuçu</a:t>
            </a:r>
            <a:r>
              <a:rPr lang="pt-BR" sz="3200" b="1" dirty="0"/>
              <a:t>- Tanque grande</a:t>
            </a:r>
          </a:p>
        </p:txBody>
      </p:sp>
      <p:sp>
        <p:nvSpPr>
          <p:cNvPr id="3" name="Espaço Reservado para Conteúdo 2">
            <a:extLst>
              <a:ext uri="{FF2B5EF4-FFF2-40B4-BE49-F238E27FC236}">
                <a16:creationId xmlns:a16="http://schemas.microsoft.com/office/drawing/2014/main" id="{F6A24EE3-8B3D-518F-4FF5-FA0040A51AD2}"/>
              </a:ext>
            </a:extLst>
          </p:cNvPr>
          <p:cNvSpPr>
            <a:spLocks noGrp="1"/>
          </p:cNvSpPr>
          <p:nvPr>
            <p:ph idx="1"/>
          </p:nvPr>
        </p:nvSpPr>
        <p:spPr>
          <a:xfrm>
            <a:off x="678180" y="1270487"/>
            <a:ext cx="11138916" cy="4013261"/>
          </a:xfrm>
        </p:spPr>
        <p:txBody>
          <a:bodyPr>
            <a:noAutofit/>
          </a:bodyPr>
          <a:lstStyle/>
          <a:p>
            <a:pPr algn="just">
              <a:lnSpc>
                <a:spcPct val="124000"/>
              </a:lnSpc>
            </a:pPr>
            <a:r>
              <a:rPr lang="pt-BR" sz="2100" dirty="0">
                <a:cs typeface="Calibri"/>
              </a:rPr>
              <a:t>O anteprojeto de lei visa</a:t>
            </a:r>
            <a:r>
              <a:rPr lang="pt-BR" sz="2100" b="1" dirty="0">
                <a:cs typeface="Calibri"/>
              </a:rPr>
              <a:t> adequar </a:t>
            </a:r>
            <a:r>
              <a:rPr lang="pt-BR" sz="2100" dirty="0">
                <a:cs typeface="Calibri"/>
              </a:rPr>
              <a:t>questões de descompasso entre a lei da década de 70 e a situação existente, em especial buscar novas formas de </a:t>
            </a:r>
            <a:r>
              <a:rPr lang="pt-BR" sz="2100" b="1" dirty="0">
                <a:cs typeface="Calibri"/>
              </a:rPr>
              <a:t>desenvolvimento socioeconômico associado à função ambiental regional</a:t>
            </a:r>
            <a:r>
              <a:rPr lang="pt-BR" sz="2100" dirty="0">
                <a:cs typeface="Calibri"/>
              </a:rPr>
              <a:t>;</a:t>
            </a:r>
            <a:endParaRPr lang="pt-BR" sz="2100" dirty="0"/>
          </a:p>
          <a:p>
            <a:pPr>
              <a:lnSpc>
                <a:spcPct val="124000"/>
              </a:lnSpc>
            </a:pPr>
            <a:r>
              <a:rPr lang="pt-BR" sz="2100" dirty="0">
                <a:ea typeface="Calibri" panose="020F0502020204030204"/>
                <a:cs typeface="Calibri" panose="020F0502020204030204"/>
              </a:rPr>
              <a:t>Proposta do CBH-AT foi unir em </a:t>
            </a:r>
            <a:r>
              <a:rPr lang="pt-BR" sz="2100" b="1" dirty="0">
                <a:ea typeface="Calibri" panose="020F0502020204030204"/>
                <a:cs typeface="Calibri" panose="020F0502020204030204"/>
              </a:rPr>
              <a:t>um único Anteprojeto de Lei Es</a:t>
            </a:r>
            <a:r>
              <a:rPr lang="pt-BR" sz="2100" dirty="0">
                <a:ea typeface="Calibri" panose="020F0502020204030204"/>
                <a:cs typeface="Calibri" panose="020F0502020204030204"/>
              </a:rPr>
              <a:t>pecífica, os mananciais das Bacias do </a:t>
            </a:r>
            <a:r>
              <a:rPr lang="pt-BR" sz="2100" dirty="0" err="1">
                <a:ea typeface="Calibri" panose="020F0502020204030204"/>
                <a:cs typeface="Calibri" panose="020F0502020204030204"/>
              </a:rPr>
              <a:t>Gauió</a:t>
            </a:r>
            <a:r>
              <a:rPr lang="pt-BR" sz="2100" dirty="0">
                <a:ea typeface="Calibri" panose="020F0502020204030204"/>
                <a:cs typeface="Calibri" panose="020F0502020204030204"/>
              </a:rPr>
              <a:t> e </a:t>
            </a:r>
            <a:r>
              <a:rPr lang="pt-BR" sz="2100" dirty="0" err="1">
                <a:ea typeface="Calibri" panose="020F0502020204030204"/>
                <a:cs typeface="Calibri" panose="020F0502020204030204"/>
              </a:rPr>
              <a:t>Cabuçu</a:t>
            </a:r>
            <a:r>
              <a:rPr lang="pt-BR" sz="2100" dirty="0">
                <a:ea typeface="Calibri" panose="020F0502020204030204"/>
                <a:cs typeface="Calibri" panose="020F0502020204030204"/>
              </a:rPr>
              <a:t>/Tanque Grande, fazendo a distinção das diretrizes para os mananciais somente em capítulos e sessões específicas. Diferenças mais importante:</a:t>
            </a:r>
          </a:p>
          <a:p>
            <a:pPr lvl="2">
              <a:lnSpc>
                <a:spcPct val="124000"/>
              </a:lnSpc>
            </a:pPr>
            <a:r>
              <a:rPr lang="pt-BR" sz="2100" b="1" dirty="0">
                <a:ea typeface="Calibri" panose="020F0502020204030204"/>
                <a:cs typeface="Calibri" panose="020F0502020204030204"/>
              </a:rPr>
              <a:t>Rio </a:t>
            </a:r>
            <a:r>
              <a:rPr lang="pt-BR" sz="2100" b="1" dirty="0" err="1">
                <a:ea typeface="Calibri" panose="020F0502020204030204"/>
                <a:cs typeface="Calibri" panose="020F0502020204030204"/>
              </a:rPr>
              <a:t>Guaió</a:t>
            </a:r>
            <a:r>
              <a:rPr lang="pt-BR" sz="2100" b="1" dirty="0">
                <a:ea typeface="Calibri" panose="020F0502020204030204"/>
                <a:cs typeface="Calibri" panose="020F0502020204030204"/>
              </a:rPr>
              <a:t>: papel de regularização das áreas habitadas;</a:t>
            </a:r>
          </a:p>
          <a:p>
            <a:pPr lvl="2">
              <a:lnSpc>
                <a:spcPct val="124000"/>
              </a:lnSpc>
            </a:pPr>
            <a:r>
              <a:rPr lang="pt-BR" sz="2100" b="1" dirty="0" err="1">
                <a:ea typeface="Calibri" panose="020F0502020204030204"/>
                <a:cs typeface="Calibri" panose="020F0502020204030204"/>
              </a:rPr>
              <a:t>Cabuçu</a:t>
            </a:r>
            <a:r>
              <a:rPr lang="pt-BR" sz="2100" b="1" dirty="0">
                <a:ea typeface="Calibri" panose="020F0502020204030204"/>
                <a:cs typeface="Calibri" panose="020F0502020204030204"/>
              </a:rPr>
              <a:t>-Tanque Grande</a:t>
            </a:r>
            <a:r>
              <a:rPr lang="pt-BR" sz="2100" dirty="0">
                <a:ea typeface="Calibri" panose="020F0502020204030204"/>
                <a:cs typeface="Calibri" panose="020F0502020204030204"/>
              </a:rPr>
              <a:t>, por fazer parte </a:t>
            </a:r>
            <a:r>
              <a:rPr lang="pt-BR" sz="2100" b="1" dirty="0">
                <a:ea typeface="Calibri" panose="020F0502020204030204"/>
                <a:cs typeface="Calibri" panose="020F0502020204030204"/>
              </a:rPr>
              <a:t>integralmente</a:t>
            </a:r>
            <a:r>
              <a:rPr lang="pt-BR" sz="2100" dirty="0">
                <a:ea typeface="Calibri" panose="020F0502020204030204"/>
                <a:cs typeface="Calibri" panose="020F0502020204030204"/>
              </a:rPr>
              <a:t> do </a:t>
            </a:r>
            <a:r>
              <a:rPr lang="pt-BR" sz="2100" b="1" dirty="0">
                <a:ea typeface="Calibri" panose="020F0502020204030204"/>
                <a:cs typeface="Calibri" panose="020F0502020204030204"/>
              </a:rPr>
              <a:t>Parque da Serra da Cantareira</a:t>
            </a:r>
            <a:r>
              <a:rPr lang="pt-BR" sz="2100" dirty="0">
                <a:ea typeface="Calibri" panose="020F0502020204030204"/>
                <a:cs typeface="Calibri" panose="020F0502020204030204"/>
              </a:rPr>
              <a:t>, a APRM ser serviria de </a:t>
            </a:r>
            <a:r>
              <a:rPr lang="pt-BR" sz="2100" b="1" dirty="0">
                <a:ea typeface="Calibri" panose="020F0502020204030204"/>
                <a:cs typeface="Calibri" panose="020F0502020204030204"/>
              </a:rPr>
              <a:t>condicionante para manter essa área preservada.</a:t>
            </a:r>
            <a:endParaRPr lang="pt-BR" sz="2100" b="1" dirty="0"/>
          </a:p>
        </p:txBody>
      </p:sp>
      <p:sp>
        <p:nvSpPr>
          <p:cNvPr id="4" name="Espaço Reservado para Conteúdo 2">
            <a:extLst>
              <a:ext uri="{FF2B5EF4-FFF2-40B4-BE49-F238E27FC236}">
                <a16:creationId xmlns:a16="http://schemas.microsoft.com/office/drawing/2014/main" id="{2EE1314F-D4CE-3AD4-2AC2-6CEDB80C03F6}"/>
              </a:ext>
            </a:extLst>
          </p:cNvPr>
          <p:cNvSpPr txBox="1">
            <a:spLocks/>
          </p:cNvSpPr>
          <p:nvPr/>
        </p:nvSpPr>
        <p:spPr>
          <a:xfrm>
            <a:off x="861060" y="5471766"/>
            <a:ext cx="10956036" cy="96507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4000"/>
              </a:lnSpc>
            </a:pPr>
            <a:r>
              <a:rPr lang="pt-BR" sz="2100" dirty="0">
                <a:ea typeface="Calibri" panose="020F0502020204030204"/>
                <a:cs typeface="Calibri" panose="020F0502020204030204"/>
              </a:rPr>
              <a:t>Propostas de </a:t>
            </a:r>
            <a:r>
              <a:rPr lang="pt-BR" sz="2100" b="1" dirty="0">
                <a:ea typeface="Calibri" panose="020F0502020204030204"/>
                <a:cs typeface="Calibri" panose="020F0502020204030204"/>
              </a:rPr>
              <a:t>alterações</a:t>
            </a:r>
            <a:r>
              <a:rPr lang="pt-BR" sz="2100" dirty="0">
                <a:ea typeface="Calibri" panose="020F0502020204030204"/>
                <a:cs typeface="Calibri" panose="020F0502020204030204"/>
              </a:rPr>
              <a:t> nas Leis Específicas da </a:t>
            </a:r>
            <a:r>
              <a:rPr lang="pt-BR" sz="2100" b="1" dirty="0">
                <a:ea typeface="Calibri" panose="020F0502020204030204"/>
                <a:cs typeface="Calibri" panose="020F0502020204030204"/>
              </a:rPr>
              <a:t>Guarapiranga, Billings, Alto </a:t>
            </a:r>
            <a:r>
              <a:rPr lang="pt-BR" sz="2100" b="1" dirty="0" err="1">
                <a:ea typeface="Calibri" panose="020F0502020204030204"/>
                <a:cs typeface="Calibri" panose="020F0502020204030204"/>
              </a:rPr>
              <a:t>Juquery</a:t>
            </a:r>
            <a:r>
              <a:rPr lang="pt-BR" sz="2100" b="1" dirty="0">
                <a:ea typeface="Calibri" panose="020F0502020204030204"/>
                <a:cs typeface="Calibri" panose="020F0502020204030204"/>
              </a:rPr>
              <a:t>, Alto Tietê Cabeceiras e Alto Cotia,</a:t>
            </a:r>
            <a:r>
              <a:rPr lang="pt-BR" sz="2100" dirty="0">
                <a:ea typeface="Calibri" panose="020F0502020204030204"/>
                <a:cs typeface="Calibri" panose="020F0502020204030204"/>
              </a:rPr>
              <a:t> além de alterações na </a:t>
            </a:r>
            <a:r>
              <a:rPr lang="pt-BR" sz="2100" b="1" dirty="0">
                <a:ea typeface="Calibri" panose="020F0502020204030204"/>
                <a:cs typeface="Calibri" panose="020F0502020204030204"/>
              </a:rPr>
              <a:t>lei da cobrança pela utilização dos recursos hídricos </a:t>
            </a:r>
            <a:r>
              <a:rPr lang="pt-BR" sz="2100" dirty="0">
                <a:ea typeface="Calibri" panose="020F0502020204030204"/>
                <a:cs typeface="Calibri" panose="020F0502020204030204"/>
              </a:rPr>
              <a:t>de domínio estadual.</a:t>
            </a:r>
            <a:endParaRPr lang="pt-BR" sz="2100" dirty="0"/>
          </a:p>
        </p:txBody>
      </p:sp>
    </p:spTree>
    <p:extLst>
      <p:ext uri="{BB962C8B-B14F-4D97-AF65-F5344CB8AC3E}">
        <p14:creationId xmlns:p14="http://schemas.microsoft.com/office/powerpoint/2010/main" val="917609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Arredondado 2">
            <a:extLst>
              <a:ext uri="{FF2B5EF4-FFF2-40B4-BE49-F238E27FC236}">
                <a16:creationId xmlns:a16="http://schemas.microsoft.com/office/drawing/2014/main" id="{55DFE4B4-1F91-D4AF-F895-F8D0768B09EF}"/>
              </a:ext>
            </a:extLst>
          </p:cNvPr>
          <p:cNvSpPr/>
          <p:nvPr/>
        </p:nvSpPr>
        <p:spPr>
          <a:xfrm>
            <a:off x="559830" y="1402080"/>
            <a:ext cx="11072339" cy="4053840"/>
          </a:xfrm>
          <a:prstGeom prst="roundRect">
            <a:avLst>
              <a:gd name="adj" fmla="val 7367"/>
            </a:avLst>
          </a:prstGeom>
          <a:solidFill>
            <a:srgbClr val="BAE19E">
              <a:alpha val="3917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4000"/>
              </a:lnSpc>
              <a:tabLst>
                <a:tab pos="4119563" algn="l"/>
              </a:tabLst>
            </a:pPr>
            <a:r>
              <a:rPr lang="pt-BR" sz="4800" dirty="0">
                <a:solidFill>
                  <a:schemeClr val="tx1"/>
                </a:solidFill>
              </a:rPr>
              <a:t>SÍNTESE DAS RECOMENDAÇÕES </a:t>
            </a:r>
          </a:p>
          <a:p>
            <a:pPr algn="ctr">
              <a:lnSpc>
                <a:spcPct val="114000"/>
              </a:lnSpc>
              <a:tabLst>
                <a:tab pos="4119563" algn="l"/>
              </a:tabLst>
            </a:pPr>
            <a:r>
              <a:rPr lang="pt-BR" sz="4800" dirty="0">
                <a:solidFill>
                  <a:schemeClr val="tx1"/>
                </a:solidFill>
              </a:rPr>
              <a:t>COMISSÃO TEMÁTICA DE </a:t>
            </a:r>
          </a:p>
          <a:p>
            <a:pPr algn="ctr">
              <a:lnSpc>
                <a:spcPct val="114000"/>
              </a:lnSpc>
              <a:tabLst>
                <a:tab pos="4119563" algn="l"/>
              </a:tabLst>
            </a:pPr>
            <a:r>
              <a:rPr lang="pt-BR" sz="4800" dirty="0">
                <a:solidFill>
                  <a:schemeClr val="tx1"/>
                </a:solidFill>
              </a:rPr>
              <a:t>POLÍTICAS PÚBLICAS </a:t>
            </a:r>
          </a:p>
          <a:p>
            <a:pPr algn="ctr">
              <a:lnSpc>
                <a:spcPct val="114000"/>
              </a:lnSpc>
              <a:tabLst>
                <a:tab pos="4119563" algn="l"/>
              </a:tabLst>
            </a:pPr>
            <a:r>
              <a:rPr lang="pt-BR" sz="4800" dirty="0">
                <a:solidFill>
                  <a:schemeClr val="tx1"/>
                </a:solidFill>
              </a:rPr>
              <a:t>(CTPP)</a:t>
            </a:r>
          </a:p>
        </p:txBody>
      </p:sp>
      <p:sp>
        <p:nvSpPr>
          <p:cNvPr id="7" name="CaixaDeTexto 6">
            <a:extLst>
              <a:ext uri="{FF2B5EF4-FFF2-40B4-BE49-F238E27FC236}">
                <a16:creationId xmlns:a16="http://schemas.microsoft.com/office/drawing/2014/main" id="{64A925F5-5336-88EA-1C30-687D49CAD3E5}"/>
              </a:ext>
            </a:extLst>
          </p:cNvPr>
          <p:cNvSpPr txBox="1"/>
          <p:nvPr/>
        </p:nvSpPr>
        <p:spPr>
          <a:xfrm>
            <a:off x="1900517" y="6050740"/>
            <a:ext cx="8390964" cy="461665"/>
          </a:xfrm>
          <a:prstGeom prst="rect">
            <a:avLst/>
          </a:prstGeom>
          <a:noFill/>
        </p:spPr>
        <p:txBody>
          <a:bodyPr wrap="square">
            <a:spAutoFit/>
          </a:bodyPr>
          <a:lstStyle/>
          <a:p>
            <a:pPr algn="ctr"/>
            <a:r>
              <a:rPr lang="pt-BR" sz="2400" dirty="0"/>
              <a:t>Relatório apresentado e aprovado por unanimidade em 11/03/2024</a:t>
            </a:r>
          </a:p>
        </p:txBody>
      </p:sp>
    </p:spTree>
    <p:extLst>
      <p:ext uri="{BB962C8B-B14F-4D97-AF65-F5344CB8AC3E}">
        <p14:creationId xmlns:p14="http://schemas.microsoft.com/office/powerpoint/2010/main" val="3794748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2E4B0A-A180-41F6-7F6D-854E42D87287}"/>
              </a:ext>
            </a:extLst>
          </p:cNvPr>
          <p:cNvSpPr>
            <a:spLocks noGrp="1"/>
          </p:cNvSpPr>
          <p:nvPr>
            <p:ph type="title"/>
          </p:nvPr>
        </p:nvSpPr>
        <p:spPr>
          <a:xfrm>
            <a:off x="445008" y="131065"/>
            <a:ext cx="9906000" cy="1382156"/>
          </a:xfrm>
        </p:spPr>
        <p:txBody>
          <a:bodyPr>
            <a:normAutofit/>
          </a:bodyPr>
          <a:lstStyle/>
          <a:p>
            <a:r>
              <a:rPr lang="pt-BR" sz="3200" b="1" dirty="0"/>
              <a:t>Recomendações CTPP</a:t>
            </a:r>
          </a:p>
        </p:txBody>
      </p:sp>
      <p:sp>
        <p:nvSpPr>
          <p:cNvPr id="3" name="Espaço Reservado para Conteúdo 2">
            <a:extLst>
              <a:ext uri="{FF2B5EF4-FFF2-40B4-BE49-F238E27FC236}">
                <a16:creationId xmlns:a16="http://schemas.microsoft.com/office/drawing/2014/main" id="{0E939565-642C-BDFC-A500-23F09BF74BB2}"/>
              </a:ext>
            </a:extLst>
          </p:cNvPr>
          <p:cNvSpPr>
            <a:spLocks noGrp="1"/>
          </p:cNvSpPr>
          <p:nvPr>
            <p:ph idx="1"/>
          </p:nvPr>
        </p:nvSpPr>
        <p:spPr>
          <a:xfrm>
            <a:off x="532638" y="1250842"/>
            <a:ext cx="11126724" cy="1245710"/>
          </a:xfrm>
        </p:spPr>
        <p:txBody>
          <a:bodyPr>
            <a:normAutofit fontScale="92500"/>
          </a:bodyPr>
          <a:lstStyle/>
          <a:p>
            <a:pPr marL="457200" indent="-457200">
              <a:lnSpc>
                <a:spcPct val="114000"/>
              </a:lnSpc>
              <a:buFont typeface="+mj-lt"/>
              <a:buAutoNum type="arabicPeriod"/>
            </a:pPr>
            <a:r>
              <a:rPr lang="pt-BR" b="1" dirty="0"/>
              <a:t>Desmembramento em dois Anteprojetos de Leis Específicas, um para tratar da APRM do Rio </a:t>
            </a:r>
            <a:r>
              <a:rPr lang="pt-BR" b="1" dirty="0" err="1"/>
              <a:t>Guaió</a:t>
            </a:r>
            <a:r>
              <a:rPr lang="pt-BR" b="1" dirty="0"/>
              <a:t> e outro para tratar da APRM do </a:t>
            </a:r>
            <a:r>
              <a:rPr lang="pt-BR" b="1" dirty="0" err="1"/>
              <a:t>Cabuçu</a:t>
            </a:r>
            <a:r>
              <a:rPr lang="pt-BR" b="1" dirty="0"/>
              <a:t>-Tanque Grande, com atenção às normativas de teor específico a cada uma</a:t>
            </a:r>
          </a:p>
        </p:txBody>
      </p:sp>
      <p:sp>
        <p:nvSpPr>
          <p:cNvPr id="15" name="Retângulo Arredondado em um Canto Diagonal 14">
            <a:extLst>
              <a:ext uri="{FF2B5EF4-FFF2-40B4-BE49-F238E27FC236}">
                <a16:creationId xmlns:a16="http://schemas.microsoft.com/office/drawing/2014/main" id="{C0811856-7062-49E3-BD62-3FEAC4B5539E}"/>
              </a:ext>
            </a:extLst>
          </p:cNvPr>
          <p:cNvSpPr/>
          <p:nvPr/>
        </p:nvSpPr>
        <p:spPr>
          <a:xfrm>
            <a:off x="1121664" y="2696404"/>
            <a:ext cx="4492752" cy="3667074"/>
          </a:xfrm>
          <a:prstGeom prst="round2DiagRect">
            <a:avLst/>
          </a:prstGeom>
          <a:solidFill>
            <a:srgbClr val="BAE1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pt-BR" sz="2400" dirty="0">
                <a:solidFill>
                  <a:schemeClr val="tx1"/>
                </a:solidFill>
              </a:rPr>
              <a:t>- 85% dos dispositivos são iguais;</a:t>
            </a:r>
          </a:p>
          <a:p>
            <a:pPr lvl="0"/>
            <a:endParaRPr lang="pt-BR" sz="800" dirty="0">
              <a:solidFill>
                <a:schemeClr val="tx1"/>
              </a:solidFill>
            </a:endParaRPr>
          </a:p>
          <a:p>
            <a:pPr lvl="0"/>
            <a:r>
              <a:rPr lang="pt-BR" sz="2400" dirty="0">
                <a:solidFill>
                  <a:schemeClr val="tx1"/>
                </a:solidFill>
              </a:rPr>
              <a:t>- Possível maior celeridade no caso de tramitação de um único Anteprojeto de Lei Específica na </a:t>
            </a:r>
            <a:r>
              <a:rPr lang="pt-BR" sz="2400" dirty="0" err="1">
                <a:solidFill>
                  <a:schemeClr val="tx1"/>
                </a:solidFill>
              </a:rPr>
              <a:t>Alesp</a:t>
            </a:r>
            <a:r>
              <a:rPr lang="pt-BR" sz="2400" dirty="0">
                <a:solidFill>
                  <a:schemeClr val="tx1"/>
                </a:solidFill>
              </a:rPr>
              <a:t>;</a:t>
            </a:r>
          </a:p>
          <a:p>
            <a:pPr lvl="0"/>
            <a:endParaRPr lang="pt-BR" sz="800" dirty="0">
              <a:solidFill>
                <a:schemeClr val="tx1"/>
              </a:solidFill>
            </a:endParaRPr>
          </a:p>
          <a:p>
            <a:pPr lvl="0"/>
            <a:r>
              <a:rPr lang="pt-BR" sz="2400" dirty="0">
                <a:solidFill>
                  <a:schemeClr val="tx1"/>
                </a:solidFill>
              </a:rPr>
              <a:t>- Maior parte dos municípios envolvidos fazem parte do CONDEMAT </a:t>
            </a:r>
          </a:p>
        </p:txBody>
      </p:sp>
      <p:sp>
        <p:nvSpPr>
          <p:cNvPr id="16" name="Retângulo Arredondado em um Canto Diagonal 15">
            <a:extLst>
              <a:ext uri="{FF2B5EF4-FFF2-40B4-BE49-F238E27FC236}">
                <a16:creationId xmlns:a16="http://schemas.microsoft.com/office/drawing/2014/main" id="{6E4B6DC4-710E-7A80-186F-EDA15D0E7B23}"/>
              </a:ext>
            </a:extLst>
          </p:cNvPr>
          <p:cNvSpPr/>
          <p:nvPr/>
        </p:nvSpPr>
        <p:spPr>
          <a:xfrm>
            <a:off x="6096000" y="2696404"/>
            <a:ext cx="5225592" cy="3667074"/>
          </a:xfrm>
          <a:prstGeom prst="round2DiagRect">
            <a:avLst/>
          </a:prstGeom>
          <a:solidFill>
            <a:srgbClr val="C00000">
              <a:alpha val="2196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0"/>
            <a:endParaRPr lang="pt-BR" sz="800" dirty="0">
              <a:solidFill>
                <a:schemeClr val="tx1"/>
              </a:solidFill>
            </a:endParaRPr>
          </a:p>
          <a:p>
            <a:pPr marL="342900" lvl="0" indent="-342900">
              <a:buFontTx/>
              <a:buChar char="-"/>
            </a:pPr>
            <a:r>
              <a:rPr lang="pt-BR" sz="2400" dirty="0">
                <a:solidFill>
                  <a:schemeClr val="tx1"/>
                </a:solidFill>
              </a:rPr>
              <a:t>Insegurança Jurídica;</a:t>
            </a:r>
          </a:p>
          <a:p>
            <a:pPr marL="342900" lvl="0" indent="-342900">
              <a:buFontTx/>
              <a:buChar char="-"/>
            </a:pPr>
            <a:endParaRPr lang="pt-BR" sz="800" dirty="0">
              <a:solidFill>
                <a:schemeClr val="tx1"/>
              </a:solidFill>
            </a:endParaRPr>
          </a:p>
          <a:p>
            <a:pPr marL="342900" lvl="0" indent="-342900">
              <a:buFontTx/>
              <a:buChar char="-"/>
            </a:pPr>
            <a:r>
              <a:rPr lang="pt-BR" sz="2400" dirty="0">
                <a:solidFill>
                  <a:schemeClr val="tx1"/>
                </a:solidFill>
              </a:rPr>
              <a:t>Dificuldade na leitura e compreensão dos usuários públicos e privados quanto à aplicação do regulamento;</a:t>
            </a:r>
          </a:p>
          <a:p>
            <a:pPr marL="342900" lvl="0" indent="-342900">
              <a:buFontTx/>
              <a:buChar char="-"/>
            </a:pPr>
            <a:endParaRPr lang="pt-BR" sz="800" dirty="0">
              <a:solidFill>
                <a:schemeClr val="tx1"/>
              </a:solidFill>
            </a:endParaRPr>
          </a:p>
          <a:p>
            <a:pPr marL="342900" lvl="0" indent="-342900">
              <a:buFontTx/>
              <a:buChar char="-"/>
            </a:pPr>
            <a:r>
              <a:rPr lang="pt-BR" sz="2400" dirty="0">
                <a:solidFill>
                  <a:schemeClr val="tx1"/>
                </a:solidFill>
              </a:rPr>
              <a:t>Não houve consulta prévia à CJ sobre proposta de unificação; </a:t>
            </a:r>
          </a:p>
          <a:p>
            <a:pPr marL="342900" lvl="0" indent="-342900">
              <a:buFontTx/>
              <a:buChar char="-"/>
            </a:pPr>
            <a:endParaRPr lang="pt-BR" sz="800" dirty="0">
              <a:solidFill>
                <a:schemeClr val="tx1"/>
              </a:solidFill>
            </a:endParaRPr>
          </a:p>
          <a:p>
            <a:pPr marL="342900" lvl="0" indent="-342900">
              <a:buFontTx/>
              <a:buChar char="-"/>
            </a:pPr>
            <a:r>
              <a:rPr lang="pt-BR" sz="2400" dirty="0">
                <a:solidFill>
                  <a:schemeClr val="tx1"/>
                </a:solidFill>
              </a:rPr>
              <a:t>Muitos temas em um único APL </a:t>
            </a:r>
          </a:p>
        </p:txBody>
      </p:sp>
    </p:spTree>
    <p:extLst>
      <p:ext uri="{BB962C8B-B14F-4D97-AF65-F5344CB8AC3E}">
        <p14:creationId xmlns:p14="http://schemas.microsoft.com/office/powerpoint/2010/main" val="1120323212"/>
      </p:ext>
    </p:extLst>
  </p:cSld>
  <p:clrMapOvr>
    <a:masterClrMapping/>
  </p:clrMapOvr>
</p:sld>
</file>

<file path=ppt/theme/theme1.xml><?xml version="1.0" encoding="utf-8"?>
<a:theme xmlns:a="http://schemas.openxmlformats.org/drawingml/2006/main" name="AngleLinesVTI">
  <a:themeElements>
    <a:clrScheme name="Custom 34">
      <a:dk1>
        <a:sysClr val="windowText" lastClr="000000"/>
      </a:dk1>
      <a:lt1>
        <a:sysClr val="window" lastClr="FFFFFF"/>
      </a:lt1>
      <a:dk2>
        <a:srgbClr val="001E2E"/>
      </a:dk2>
      <a:lt2>
        <a:srgbClr val="F0ECEC"/>
      </a:lt2>
      <a:accent1>
        <a:srgbClr val="155767"/>
      </a:accent1>
      <a:accent2>
        <a:srgbClr val="BA9CA0"/>
      </a:accent2>
      <a:accent3>
        <a:srgbClr val="A57931"/>
      </a:accent3>
      <a:accent4>
        <a:srgbClr val="0E577C"/>
      </a:accent4>
      <a:accent5>
        <a:srgbClr val="CC846E"/>
      </a:accent5>
      <a:accent6>
        <a:srgbClr val="93767A"/>
      </a:accent6>
      <a:hlink>
        <a:srgbClr val="0563C1"/>
      </a:hlink>
      <a:folHlink>
        <a:srgbClr val="954F72"/>
      </a:folHlink>
    </a:clrScheme>
    <a:fontScheme name="Walbaum Light Univers Light">
      <a:majorFont>
        <a:latin typeface="Walbaum Display Light"/>
        <a:ea typeface=""/>
        <a:cs typeface=""/>
      </a:majorFont>
      <a:minorFont>
        <a:latin typeface="Univers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gleLinesVTI" id="{BC1FC193-C72F-4761-9899-1105EDF6BAE8}" vid="{64612625-F022-44B7-B9FA-9D26DEDBDC21}"/>
    </a:ext>
  </a:extLst>
</a:theme>
</file>

<file path=docProps/app.xml><?xml version="1.0" encoding="utf-8"?>
<Properties xmlns="http://schemas.openxmlformats.org/officeDocument/2006/extended-properties" xmlns:vt="http://schemas.openxmlformats.org/officeDocument/2006/docPropsVTypes">
  <TotalTime>3260</TotalTime>
  <Words>1051</Words>
  <Application>Microsoft Office PowerPoint</Application>
  <PresentationFormat>Widescreen</PresentationFormat>
  <Paragraphs>90</Paragraphs>
  <Slides>14</Slides>
  <Notes>0</Notes>
  <HiddenSlides>1</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14</vt:i4>
      </vt:variant>
    </vt:vector>
  </HeadingPairs>
  <TitlesOfParts>
    <vt:vector size="21" baseType="lpstr">
      <vt:lpstr>Arial</vt:lpstr>
      <vt:lpstr>Calibri</vt:lpstr>
      <vt:lpstr>Univers Condensed Light</vt:lpstr>
      <vt:lpstr>Verdana</vt:lpstr>
      <vt:lpstr>Walbaum Display Light</vt:lpstr>
      <vt:lpstr>Wingdings</vt:lpstr>
      <vt:lpstr>AngleLinesVTI</vt:lpstr>
      <vt:lpstr>Apresentação do PowerPoint</vt:lpstr>
      <vt:lpstr>Apresentação do PowerPoint</vt:lpstr>
      <vt:lpstr>Apresentação do PowerPoint</vt:lpstr>
      <vt:lpstr>Apresentação do PowerPoint</vt:lpstr>
      <vt:lpstr>Apresentação do PowerPoint</vt:lpstr>
      <vt:lpstr>Apresentação do PowerPoint</vt:lpstr>
      <vt:lpstr>Anteprojeto de Lei APRM Rio Guaió e Cabuçu- Tanque grande</vt:lpstr>
      <vt:lpstr>Apresentação do PowerPoint</vt:lpstr>
      <vt:lpstr>Recomendações CTPP</vt:lpstr>
      <vt:lpstr>Recomendações CTPP</vt:lpstr>
      <vt:lpstr>Recomendações CTPP</vt:lpstr>
      <vt:lpstr>Recomendações CTPP</vt:lpstr>
      <vt:lpstr>Recomendações CTPP</vt:lpstr>
      <vt:lpstr>Comissão temática de Políticas públicas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Marina Santos</dc:creator>
  <cp:lastModifiedBy>Gloria Roberta Paffi</cp:lastModifiedBy>
  <cp:revision>30</cp:revision>
  <cp:lastPrinted>2024-03-25T14:40:05Z</cp:lastPrinted>
  <dcterms:created xsi:type="dcterms:W3CDTF">2024-03-22T22:13:55Z</dcterms:created>
  <dcterms:modified xsi:type="dcterms:W3CDTF">2024-03-27T16:07:44Z</dcterms:modified>
</cp:coreProperties>
</file>