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51206400" cy="25203150"/>
  <p:notesSz cx="6797675" cy="9926638"/>
  <p:defaultTextStyle>
    <a:defPPr>
      <a:defRPr lang="pt-BR"/>
    </a:defPPr>
    <a:lvl1pPr marL="0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1pPr>
    <a:lvl2pPr marL="2491450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2pPr>
    <a:lvl3pPr marL="4982901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3pPr>
    <a:lvl4pPr marL="7474351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4pPr>
    <a:lvl5pPr marL="9965802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5pPr>
    <a:lvl6pPr marL="12457252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6pPr>
    <a:lvl7pPr marL="14948706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7pPr>
    <a:lvl8pPr marL="17440157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8pPr>
    <a:lvl9pPr marL="19931607" algn="l" defTabSz="4982901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132">
          <p15:clr>
            <a:srgbClr val="A4A3A4"/>
          </p15:clr>
        </p15:guide>
        <p15:guide id="2" pos="113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ssa Marina Freitas" initials="AM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9999"/>
    <a:srgbClr val="9900CC"/>
    <a:srgbClr val="006600"/>
    <a:srgbClr val="33CC33"/>
    <a:srgbClr val="FF7537"/>
    <a:srgbClr val="FFFF00"/>
    <a:srgbClr val="FFCC00"/>
    <a:srgbClr val="FD6F53"/>
    <a:srgbClr val="F57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77" autoAdjust="0"/>
  </p:normalViewPr>
  <p:slideViewPr>
    <p:cSldViewPr>
      <p:cViewPr>
        <p:scale>
          <a:sx n="20" d="100"/>
          <a:sy n="20" d="100"/>
        </p:scale>
        <p:origin x="6" y="-726"/>
      </p:cViewPr>
      <p:guideLst>
        <p:guide orient="horz" pos="7940"/>
        <p:guide pos="161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A348E-1E90-41A4-B701-A685AFB209FD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382588" y="744538"/>
            <a:ext cx="7562851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767D-23D6-495F-B3B5-217E4B4B3E7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24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767D-23D6-495F-B3B5-217E4B4B3E7A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92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40481" y="7829318"/>
            <a:ext cx="43525440" cy="540234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680960" y="14281788"/>
            <a:ext cx="35844480" cy="64408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9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8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7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6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457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94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440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931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85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54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7843481" y="1347673"/>
            <a:ext cx="8641082" cy="2866858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920247" y="1347673"/>
            <a:ext cx="25069803" cy="2866858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713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01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4956" y="16195359"/>
            <a:ext cx="43525440" cy="5005626"/>
          </a:xfrm>
        </p:spPr>
        <p:txBody>
          <a:bodyPr anchor="t"/>
          <a:lstStyle>
            <a:lvl1pPr algn="l">
              <a:defRPr sz="222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44956" y="10682176"/>
            <a:ext cx="43525440" cy="5513185"/>
          </a:xfrm>
        </p:spPr>
        <p:txBody>
          <a:bodyPr anchor="b"/>
          <a:lstStyle>
            <a:lvl1pPr marL="0" indent="0">
              <a:buNone/>
              <a:defRPr sz="10900">
                <a:solidFill>
                  <a:schemeClr val="tx1">
                    <a:tint val="75000"/>
                  </a:schemeClr>
                </a:solidFill>
              </a:defRPr>
            </a:lvl1pPr>
            <a:lvl2pPr marL="2491450" indent="0">
              <a:buNone/>
              <a:defRPr sz="10100">
                <a:solidFill>
                  <a:schemeClr val="tx1">
                    <a:tint val="75000"/>
                  </a:schemeClr>
                </a:solidFill>
              </a:defRPr>
            </a:lvl2pPr>
            <a:lvl3pPr marL="4982901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3pPr>
            <a:lvl4pPr marL="7474351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996580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245725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494870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7440157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9931607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80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20242" y="7840983"/>
            <a:ext cx="16855445" cy="22175273"/>
          </a:xfrm>
        </p:spPr>
        <p:txBody>
          <a:bodyPr/>
          <a:lstStyle>
            <a:lvl1pPr>
              <a:defRPr sz="15200"/>
            </a:lvl1pPr>
            <a:lvl2pPr>
              <a:defRPr sz="12800"/>
            </a:lvl2pPr>
            <a:lvl3pPr>
              <a:defRPr sz="109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9629121" y="7840983"/>
            <a:ext cx="16855445" cy="22175273"/>
          </a:xfrm>
        </p:spPr>
        <p:txBody>
          <a:bodyPr/>
          <a:lstStyle>
            <a:lvl1pPr>
              <a:defRPr sz="15200"/>
            </a:lvl1pPr>
            <a:lvl2pPr>
              <a:defRPr sz="12800"/>
            </a:lvl2pPr>
            <a:lvl3pPr>
              <a:defRPr sz="109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90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0320" y="1009296"/>
            <a:ext cx="46085760" cy="4200525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60330" y="5641541"/>
            <a:ext cx="22625051" cy="2351126"/>
          </a:xfrm>
        </p:spPr>
        <p:txBody>
          <a:bodyPr anchor="b"/>
          <a:lstStyle>
            <a:lvl1pPr marL="0" indent="0">
              <a:buNone/>
              <a:defRPr sz="12800" b="1"/>
            </a:lvl1pPr>
            <a:lvl2pPr marL="2491450" indent="0">
              <a:buNone/>
              <a:defRPr sz="10900" b="1"/>
            </a:lvl2pPr>
            <a:lvl3pPr marL="4982901" indent="0">
              <a:buNone/>
              <a:defRPr sz="10100" b="1"/>
            </a:lvl3pPr>
            <a:lvl4pPr marL="7474351" indent="0">
              <a:buNone/>
              <a:defRPr sz="8600" b="1"/>
            </a:lvl4pPr>
            <a:lvl5pPr marL="9965802" indent="0">
              <a:buNone/>
              <a:defRPr sz="8600" b="1"/>
            </a:lvl5pPr>
            <a:lvl6pPr marL="12457252" indent="0">
              <a:buNone/>
              <a:defRPr sz="8600" b="1"/>
            </a:lvl6pPr>
            <a:lvl7pPr marL="14948706" indent="0">
              <a:buNone/>
              <a:defRPr sz="8600" b="1"/>
            </a:lvl7pPr>
            <a:lvl8pPr marL="17440157" indent="0">
              <a:buNone/>
              <a:defRPr sz="8600" b="1"/>
            </a:lvl8pPr>
            <a:lvl9pPr marL="19931607" indent="0">
              <a:buNone/>
              <a:defRPr sz="8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560330" y="7992665"/>
            <a:ext cx="22625051" cy="14520984"/>
          </a:xfrm>
        </p:spPr>
        <p:txBody>
          <a:bodyPr/>
          <a:lstStyle>
            <a:lvl1pPr>
              <a:defRPr sz="12800"/>
            </a:lvl1pPr>
            <a:lvl2pPr>
              <a:defRPr sz="10900"/>
            </a:lvl2pPr>
            <a:lvl3pPr>
              <a:defRPr sz="101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26012153" y="5641541"/>
            <a:ext cx="22633936" cy="2351126"/>
          </a:xfrm>
        </p:spPr>
        <p:txBody>
          <a:bodyPr anchor="b"/>
          <a:lstStyle>
            <a:lvl1pPr marL="0" indent="0">
              <a:buNone/>
              <a:defRPr sz="12800" b="1"/>
            </a:lvl1pPr>
            <a:lvl2pPr marL="2491450" indent="0">
              <a:buNone/>
              <a:defRPr sz="10900" b="1"/>
            </a:lvl2pPr>
            <a:lvl3pPr marL="4982901" indent="0">
              <a:buNone/>
              <a:defRPr sz="10100" b="1"/>
            </a:lvl3pPr>
            <a:lvl4pPr marL="7474351" indent="0">
              <a:buNone/>
              <a:defRPr sz="8600" b="1"/>
            </a:lvl4pPr>
            <a:lvl5pPr marL="9965802" indent="0">
              <a:buNone/>
              <a:defRPr sz="8600" b="1"/>
            </a:lvl5pPr>
            <a:lvl6pPr marL="12457252" indent="0">
              <a:buNone/>
              <a:defRPr sz="8600" b="1"/>
            </a:lvl6pPr>
            <a:lvl7pPr marL="14948706" indent="0">
              <a:buNone/>
              <a:defRPr sz="8600" b="1"/>
            </a:lvl7pPr>
            <a:lvl8pPr marL="17440157" indent="0">
              <a:buNone/>
              <a:defRPr sz="8600" b="1"/>
            </a:lvl8pPr>
            <a:lvl9pPr marL="19931607" indent="0">
              <a:buNone/>
              <a:defRPr sz="8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6012153" y="7992665"/>
            <a:ext cx="22633936" cy="14520984"/>
          </a:xfrm>
        </p:spPr>
        <p:txBody>
          <a:bodyPr/>
          <a:lstStyle>
            <a:lvl1pPr>
              <a:defRPr sz="12800"/>
            </a:lvl1pPr>
            <a:lvl2pPr>
              <a:defRPr sz="10900"/>
            </a:lvl2pPr>
            <a:lvl3pPr>
              <a:defRPr sz="101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43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953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70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0324" y="1003460"/>
            <a:ext cx="16846555" cy="4270534"/>
          </a:xfrm>
        </p:spPr>
        <p:txBody>
          <a:bodyPr anchor="b"/>
          <a:lstStyle>
            <a:lvl1pPr algn="l">
              <a:defRPr sz="109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020284" y="1003464"/>
            <a:ext cx="28625803" cy="21510190"/>
          </a:xfrm>
        </p:spPr>
        <p:txBody>
          <a:bodyPr/>
          <a:lstStyle>
            <a:lvl1pPr>
              <a:defRPr sz="17100"/>
            </a:lvl1pPr>
            <a:lvl2pPr>
              <a:defRPr sz="15200"/>
            </a:lvl2pPr>
            <a:lvl3pPr>
              <a:defRPr sz="12800"/>
            </a:lvl3pPr>
            <a:lvl4pPr>
              <a:defRPr sz="10900"/>
            </a:lvl4pPr>
            <a:lvl5pPr>
              <a:defRPr sz="10900"/>
            </a:lvl5pPr>
            <a:lvl6pPr>
              <a:defRPr sz="10900"/>
            </a:lvl6pPr>
            <a:lvl7pPr>
              <a:defRPr sz="10900"/>
            </a:lvl7pPr>
            <a:lvl8pPr>
              <a:defRPr sz="10900"/>
            </a:lvl8pPr>
            <a:lvl9pPr>
              <a:defRPr sz="109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60324" y="5273996"/>
            <a:ext cx="16846555" cy="17239659"/>
          </a:xfrm>
        </p:spPr>
        <p:txBody>
          <a:bodyPr/>
          <a:lstStyle>
            <a:lvl1pPr marL="0" indent="0">
              <a:buNone/>
              <a:defRPr sz="7800"/>
            </a:lvl1pPr>
            <a:lvl2pPr marL="2491450" indent="0">
              <a:buNone/>
              <a:defRPr sz="6600"/>
            </a:lvl2pPr>
            <a:lvl3pPr marL="4982901" indent="0">
              <a:buNone/>
              <a:defRPr sz="5400"/>
            </a:lvl3pPr>
            <a:lvl4pPr marL="7474351" indent="0">
              <a:buNone/>
              <a:defRPr sz="4700"/>
            </a:lvl4pPr>
            <a:lvl5pPr marL="9965802" indent="0">
              <a:buNone/>
              <a:defRPr sz="4700"/>
            </a:lvl5pPr>
            <a:lvl6pPr marL="12457252" indent="0">
              <a:buNone/>
              <a:defRPr sz="4700"/>
            </a:lvl6pPr>
            <a:lvl7pPr marL="14948706" indent="0">
              <a:buNone/>
              <a:defRPr sz="4700"/>
            </a:lvl7pPr>
            <a:lvl8pPr marL="17440157" indent="0">
              <a:buNone/>
              <a:defRPr sz="4700"/>
            </a:lvl8pPr>
            <a:lvl9pPr marL="19931607" indent="0">
              <a:buNone/>
              <a:defRPr sz="47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40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36816" y="17642208"/>
            <a:ext cx="30723840" cy="2082763"/>
          </a:xfrm>
        </p:spPr>
        <p:txBody>
          <a:bodyPr anchor="b"/>
          <a:lstStyle>
            <a:lvl1pPr algn="l">
              <a:defRPr sz="109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036816" y="2251949"/>
            <a:ext cx="30723840" cy="15121890"/>
          </a:xfrm>
        </p:spPr>
        <p:txBody>
          <a:bodyPr/>
          <a:lstStyle>
            <a:lvl1pPr marL="0" indent="0">
              <a:buNone/>
              <a:defRPr sz="17100"/>
            </a:lvl1pPr>
            <a:lvl2pPr marL="2491450" indent="0">
              <a:buNone/>
              <a:defRPr sz="15200"/>
            </a:lvl2pPr>
            <a:lvl3pPr marL="4982901" indent="0">
              <a:buNone/>
              <a:defRPr sz="12800"/>
            </a:lvl3pPr>
            <a:lvl4pPr marL="7474351" indent="0">
              <a:buNone/>
              <a:defRPr sz="10900"/>
            </a:lvl4pPr>
            <a:lvl5pPr marL="9965802" indent="0">
              <a:buNone/>
              <a:defRPr sz="10900"/>
            </a:lvl5pPr>
            <a:lvl6pPr marL="12457252" indent="0">
              <a:buNone/>
              <a:defRPr sz="10900"/>
            </a:lvl6pPr>
            <a:lvl7pPr marL="14948706" indent="0">
              <a:buNone/>
              <a:defRPr sz="10900"/>
            </a:lvl7pPr>
            <a:lvl8pPr marL="17440157" indent="0">
              <a:buNone/>
              <a:defRPr sz="10900"/>
            </a:lvl8pPr>
            <a:lvl9pPr marL="19931607" indent="0">
              <a:buNone/>
              <a:defRPr sz="109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036816" y="19724970"/>
            <a:ext cx="30723840" cy="2957868"/>
          </a:xfrm>
        </p:spPr>
        <p:txBody>
          <a:bodyPr/>
          <a:lstStyle>
            <a:lvl1pPr marL="0" indent="0">
              <a:buNone/>
              <a:defRPr sz="7800"/>
            </a:lvl1pPr>
            <a:lvl2pPr marL="2491450" indent="0">
              <a:buNone/>
              <a:defRPr sz="6600"/>
            </a:lvl2pPr>
            <a:lvl3pPr marL="4982901" indent="0">
              <a:buNone/>
              <a:defRPr sz="5400"/>
            </a:lvl3pPr>
            <a:lvl4pPr marL="7474351" indent="0">
              <a:buNone/>
              <a:defRPr sz="4700"/>
            </a:lvl4pPr>
            <a:lvl5pPr marL="9965802" indent="0">
              <a:buNone/>
              <a:defRPr sz="4700"/>
            </a:lvl5pPr>
            <a:lvl6pPr marL="12457252" indent="0">
              <a:buNone/>
              <a:defRPr sz="4700"/>
            </a:lvl6pPr>
            <a:lvl7pPr marL="14948706" indent="0">
              <a:buNone/>
              <a:defRPr sz="4700"/>
            </a:lvl7pPr>
            <a:lvl8pPr marL="17440157" indent="0">
              <a:buNone/>
              <a:defRPr sz="4700"/>
            </a:lvl8pPr>
            <a:lvl9pPr marL="19931607" indent="0">
              <a:buNone/>
              <a:defRPr sz="47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6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560320" y="1009296"/>
            <a:ext cx="46085760" cy="4200525"/>
          </a:xfrm>
          <a:prstGeom prst="rect">
            <a:avLst/>
          </a:prstGeom>
        </p:spPr>
        <p:txBody>
          <a:bodyPr vert="horz" lIns="498294" tIns="249147" rIns="498294" bIns="249147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60320" y="5880739"/>
            <a:ext cx="46085760" cy="16632914"/>
          </a:xfrm>
          <a:prstGeom prst="rect">
            <a:avLst/>
          </a:prstGeom>
        </p:spPr>
        <p:txBody>
          <a:bodyPr vert="horz" lIns="498294" tIns="249147" rIns="498294" bIns="249147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2560320" y="23359591"/>
            <a:ext cx="11948160" cy="1341833"/>
          </a:xfrm>
          <a:prstGeom prst="rect">
            <a:avLst/>
          </a:prstGeom>
        </p:spPr>
        <p:txBody>
          <a:bodyPr vert="horz" lIns="498294" tIns="249147" rIns="498294" bIns="249147" rtlCol="0" anchor="ctr"/>
          <a:lstStyle>
            <a:lvl1pPr algn="l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5B06B-D367-43D2-87BC-B69595B77FB1}" type="datetimeFigureOut">
              <a:rPr lang="pt-BR" smtClean="0"/>
              <a:pPr/>
              <a:t>07/03/2018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7495521" y="23359591"/>
            <a:ext cx="16215360" cy="1341833"/>
          </a:xfrm>
          <a:prstGeom prst="rect">
            <a:avLst/>
          </a:prstGeom>
        </p:spPr>
        <p:txBody>
          <a:bodyPr vert="horz" lIns="498294" tIns="249147" rIns="498294" bIns="249147" rtlCol="0" anchor="ctr"/>
          <a:lstStyle>
            <a:lvl1pPr algn="ctr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36697920" y="23359591"/>
            <a:ext cx="11948160" cy="1341833"/>
          </a:xfrm>
          <a:prstGeom prst="rect">
            <a:avLst/>
          </a:prstGeom>
        </p:spPr>
        <p:txBody>
          <a:bodyPr vert="horz" lIns="498294" tIns="249147" rIns="498294" bIns="249147" rtlCol="0" anchor="ctr"/>
          <a:lstStyle>
            <a:lvl1pPr algn="r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B565-B276-47AB-B37A-221D03927B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61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82901" rtl="0" eaLnBrk="1" latinLnBrk="0" hangingPunct="1">
        <a:spcBef>
          <a:spcPct val="0"/>
        </a:spcBef>
        <a:buNone/>
        <a:defRPr sz="2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8587" indent="-1868587" algn="l" defTabSz="498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0" kern="1200">
          <a:solidFill>
            <a:schemeClr val="tx1"/>
          </a:solidFill>
          <a:latin typeface="+mn-lt"/>
          <a:ea typeface="+mn-ea"/>
          <a:cs typeface="+mn-cs"/>
        </a:defRPr>
      </a:lvl1pPr>
      <a:lvl2pPr marL="4048609" indent="-1557155" algn="l" defTabSz="498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15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8628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3pPr>
      <a:lvl4pPr marL="8720078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10900" kern="1200">
          <a:solidFill>
            <a:schemeClr val="tx1"/>
          </a:solidFill>
          <a:latin typeface="+mn-lt"/>
          <a:ea typeface="+mn-ea"/>
          <a:cs typeface="+mn-cs"/>
        </a:defRPr>
      </a:lvl4pPr>
      <a:lvl5pPr marL="11211529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»"/>
        <a:defRPr sz="10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02979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4429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7pPr>
      <a:lvl8pPr marL="18685880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8pPr>
      <a:lvl9pPr marL="21177330" indent="-1245727" algn="l" defTabSz="498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1pPr>
      <a:lvl2pPr marL="2491450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2pPr>
      <a:lvl3pPr marL="4982901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3pPr>
      <a:lvl4pPr marL="7474351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4pPr>
      <a:lvl5pPr marL="9965802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5pPr>
      <a:lvl6pPr marL="12457252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6pPr>
      <a:lvl7pPr marL="14948706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7pPr>
      <a:lvl8pPr marL="17440157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8pPr>
      <a:lvl9pPr marL="19931607" algn="l" defTabSz="4982901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510853" y="936279"/>
            <a:ext cx="50285318" cy="30063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355958" tIns="177979" rIns="355958" bIns="177979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17200" b="1" dirty="0" smtClean="0">
                <a:latin typeface="Arial" pitchFamily="34" charset="0"/>
                <a:cs typeface="Arial" pitchFamily="34" charset="0"/>
              </a:rPr>
              <a:t>PARQUE ESTADUAL DA CANTAREIRA</a:t>
            </a:r>
            <a:endParaRPr lang="pt-BR" sz="17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1" y="12885107"/>
            <a:ext cx="27139371" cy="6237693"/>
          </a:xfrm>
          <a:prstGeom prst="rect">
            <a:avLst/>
          </a:prstGeom>
        </p:spPr>
        <p:txBody>
          <a:bodyPr vert="horz" lIns="498294" tIns="249147" rIns="498294" bIns="2491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70000"/>
              </a:lnSpc>
            </a:pPr>
            <a:endParaRPr lang="pt-BR" sz="6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1" name="Conector reto 40"/>
          <p:cNvCxnSpPr/>
          <p:nvPr/>
        </p:nvCxnSpPr>
        <p:spPr>
          <a:xfrm>
            <a:off x="-102056" y="4192801"/>
            <a:ext cx="512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>
          <a:xfrm>
            <a:off x="1912567" y="4968727"/>
            <a:ext cx="48883603" cy="1498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atin typeface="Arial" pitchFamily="34" charset="0"/>
                <a:cs typeface="Arial" pitchFamily="34" charset="0"/>
              </a:rPr>
              <a:t>UNIDADE</a:t>
            </a:r>
            <a:r>
              <a:rPr lang="pt-BR" sz="6600" b="1" dirty="0" smtClean="0">
                <a:latin typeface="Arial" pitchFamily="34" charset="0"/>
                <a:cs typeface="Arial" pitchFamily="34" charset="0"/>
              </a:rPr>
              <a:t> DE CONSERVAÇÃO DE PROTEÇÃO INTEGRAL</a:t>
            </a:r>
          </a:p>
          <a:p>
            <a:pPr algn="ctr"/>
            <a:r>
              <a:rPr lang="pt-BR" sz="6600" b="1" dirty="0" smtClean="0">
                <a:latin typeface="Arial" pitchFamily="34" charset="0"/>
                <a:cs typeface="Arial" pitchFamily="34" charset="0"/>
              </a:rPr>
              <a:t>Decreto de Criação </a:t>
            </a:r>
            <a:r>
              <a:rPr lang="pt-BR" sz="6600" b="1" dirty="0">
                <a:latin typeface="Arial" pitchFamily="34" charset="0"/>
                <a:cs typeface="Arial" pitchFamily="34" charset="0"/>
              </a:rPr>
              <a:t>nº </a:t>
            </a:r>
            <a:r>
              <a:rPr lang="pt-BR" sz="6600" b="1" dirty="0" smtClean="0">
                <a:latin typeface="Arial" pitchFamily="34" charset="0"/>
                <a:cs typeface="Arial" pitchFamily="34" charset="0"/>
              </a:rPr>
              <a:t>41.626/63</a:t>
            </a:r>
            <a:endParaRPr lang="pt-BR" sz="173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ATENÇÃO</a:t>
            </a:r>
          </a:p>
          <a:p>
            <a:pPr algn="ctr"/>
            <a:r>
              <a:rPr lang="pt-BR" sz="10000" b="1" dirty="0" smtClean="0">
                <a:latin typeface="Arial" pitchFamily="34" charset="0"/>
                <a:cs typeface="Arial" pitchFamily="34" charset="0"/>
              </a:rPr>
              <a:t>PROIBIDO RETIRAR PLANTAS</a:t>
            </a:r>
          </a:p>
          <a:p>
            <a:pPr algn="ctr"/>
            <a:r>
              <a:rPr lang="pt-BR" sz="10000" b="1" dirty="0" smtClean="0">
                <a:latin typeface="Arial" pitchFamily="34" charset="0"/>
                <a:cs typeface="Arial" pitchFamily="34" charset="0"/>
              </a:rPr>
              <a:t>NÃO DESCARTE LIXO IRREGULARMENTE</a:t>
            </a:r>
          </a:p>
          <a:p>
            <a:pPr algn="ctr"/>
            <a:r>
              <a:rPr lang="pt-BR" sz="7200" b="1" dirty="0">
                <a:latin typeface="Arial" pitchFamily="34" charset="0"/>
                <a:cs typeface="Arial" pitchFamily="34" charset="0"/>
              </a:rPr>
              <a:t>Crime </a:t>
            </a:r>
            <a:r>
              <a:rPr lang="pt-BR" sz="7200" b="1" dirty="0" smtClean="0">
                <a:latin typeface="Arial" pitchFamily="34" charset="0"/>
                <a:cs typeface="Arial" pitchFamily="34" charset="0"/>
              </a:rPr>
              <a:t>ambiental - </a:t>
            </a:r>
            <a:r>
              <a:rPr lang="pt-BR" sz="7200" b="1" dirty="0">
                <a:latin typeface="Arial" pitchFamily="34" charset="0"/>
                <a:cs typeface="Arial" pitchFamily="34" charset="0"/>
              </a:rPr>
              <a:t>Lei Federal </a:t>
            </a:r>
            <a:r>
              <a:rPr lang="pt-BR" sz="7200" b="1" dirty="0" smtClean="0">
                <a:latin typeface="Arial" pitchFamily="34" charset="0"/>
                <a:cs typeface="Arial" pitchFamily="34" charset="0"/>
              </a:rPr>
              <a:t>nº 9.605/98 </a:t>
            </a:r>
            <a:r>
              <a:rPr lang="pt-BR" sz="7200" b="1" dirty="0">
                <a:latin typeface="Arial" pitchFamily="34" charset="0"/>
                <a:cs typeface="Arial" pitchFamily="34" charset="0"/>
              </a:rPr>
              <a:t>Art</a:t>
            </a:r>
            <a:r>
              <a:rPr lang="pt-BR" sz="7200" b="1" dirty="0" smtClean="0">
                <a:latin typeface="Arial" pitchFamily="34" charset="0"/>
                <a:cs typeface="Arial" pitchFamily="34" charset="0"/>
              </a:rPr>
              <a:t>. 40 e 54</a:t>
            </a:r>
          </a:p>
          <a:p>
            <a:pPr algn="ctr"/>
            <a:endParaRPr lang="pt-BR" sz="8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0000" b="1" dirty="0" smtClean="0">
                <a:latin typeface="Arial" pitchFamily="34" charset="0"/>
                <a:cs typeface="Arial" pitchFamily="34" charset="0"/>
              </a:rPr>
              <a:t>DENUNCIE AÇÕES CRIMINOSAS</a:t>
            </a:r>
          </a:p>
          <a:p>
            <a:pPr algn="ctr"/>
            <a:r>
              <a:rPr lang="pt-BR" sz="8000" b="1" dirty="0" smtClean="0">
                <a:latin typeface="Arial" pitchFamily="34" charset="0"/>
                <a:cs typeface="Arial" pitchFamily="34" charset="0"/>
              </a:rPr>
              <a:t>DISQUE AMBIENTE: 0800 11 3560 / POLÍCIA AMBIENTAL: 0800 55 190</a:t>
            </a:r>
          </a:p>
          <a:p>
            <a:pPr algn="ctr"/>
            <a:r>
              <a:rPr lang="pt-BR" sz="8000" b="1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8000" b="1" dirty="0">
                <a:latin typeface="Arial" pitchFamily="34" charset="0"/>
                <a:cs typeface="Arial" pitchFamily="34" charset="0"/>
              </a:rPr>
              <a:t>pelo aplicativo </a:t>
            </a:r>
            <a:r>
              <a:rPr lang="pt-BR" sz="8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pt-BR" sz="8000" b="1" dirty="0" smtClean="0">
                <a:latin typeface="Arial" pitchFamily="34" charset="0"/>
                <a:cs typeface="Arial" pitchFamily="34" charset="0"/>
              </a:rPr>
              <a:t>Denúncia </a:t>
            </a:r>
            <a:r>
              <a:rPr lang="pt-BR" sz="8000" b="1" dirty="0" smtClean="0">
                <a:latin typeface="Arial" pitchFamily="34" charset="0"/>
                <a:cs typeface="Arial" pitchFamily="34" charset="0"/>
              </a:rPr>
              <a:t>Ambiente” disponível </a:t>
            </a:r>
            <a:r>
              <a:rPr lang="pt-BR" sz="8000" b="1" dirty="0">
                <a:latin typeface="Arial" pitchFamily="34" charset="0"/>
                <a:cs typeface="Arial" pitchFamily="34" charset="0"/>
              </a:rPr>
              <a:t>gratuitamente para plataformas </a:t>
            </a:r>
            <a:r>
              <a:rPr lang="pt-BR" sz="8000" b="1" dirty="0" err="1">
                <a:latin typeface="Arial" pitchFamily="34" charset="0"/>
                <a:cs typeface="Arial" pitchFamily="34" charset="0"/>
              </a:rPr>
              <a:t>Android</a:t>
            </a:r>
            <a:r>
              <a:rPr lang="pt-BR" sz="8000" b="1" dirty="0">
                <a:latin typeface="Arial" pitchFamily="34" charset="0"/>
                <a:cs typeface="Arial" pitchFamily="34" charset="0"/>
              </a:rPr>
              <a:t> e </a:t>
            </a:r>
            <a:r>
              <a:rPr lang="pt-BR" sz="8000" b="1" dirty="0" err="1" smtClean="0">
                <a:latin typeface="Arial" pitchFamily="34" charset="0"/>
                <a:cs typeface="Arial" pitchFamily="34" charset="0"/>
              </a:rPr>
              <a:t>iOS</a:t>
            </a:r>
            <a:endParaRPr lang="pt-BR" sz="8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8000" b="1" dirty="0" smtClean="0">
                <a:latin typeface="Arial" pitchFamily="34" charset="0"/>
                <a:cs typeface="Arial" pitchFamily="34" charset="0"/>
              </a:rPr>
              <a:t>FUNDAÇÃO FLORESTAL: (011) 2203-3266 / (11) 2203-0115</a:t>
            </a:r>
            <a:endParaRPr lang="pt-BR" sz="8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0078" y="3153141"/>
            <a:ext cx="15389133" cy="495061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102056" y="4192801"/>
            <a:ext cx="51308456" cy="7178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LUCILI~1.GON\AppData\Local\Temp\Rar$DIa0.440\AmbienteSP_F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298" y="20349478"/>
            <a:ext cx="30987069" cy="42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39" y="20651049"/>
            <a:ext cx="5794295" cy="39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78</Words>
  <Application>Microsoft Office PowerPoint</Application>
  <PresentationFormat>Personalizar</PresentationFormat>
  <Paragraphs>13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2" baseType="lpstr">
      <vt:lpstr>Tema do Office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FUNDAÇÃO FLORESTAL</dc:title>
  <dc:creator>Andressa Marina Freitas</dc:creator>
  <cp:lastModifiedBy>Gabrielle Bovo Alves</cp:lastModifiedBy>
  <cp:revision>197</cp:revision>
  <cp:lastPrinted>2015-05-25T17:42:16Z</cp:lastPrinted>
  <dcterms:created xsi:type="dcterms:W3CDTF">2015-05-19T18:42:08Z</dcterms:created>
  <dcterms:modified xsi:type="dcterms:W3CDTF">2018-03-07T18:23:55Z</dcterms:modified>
</cp:coreProperties>
</file>