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290050" cy="22837775"/>
  <p:notesSz cx="10234613" cy="14662150"/>
  <p:defaultTextStyle>
    <a:defPPr>
      <a:defRPr lang="pt-BR"/>
    </a:defPPr>
    <a:lvl1pPr marL="0" algn="l" defTabSz="184544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22721" algn="l" defTabSz="184544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45442" algn="l" defTabSz="184544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68163" algn="l" defTabSz="184544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90884" algn="l" defTabSz="184544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613605" algn="l" defTabSz="184544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536326" algn="l" defTabSz="184544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59047" algn="l" defTabSz="184544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81768" algn="l" defTabSz="184544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193">
          <p15:clr>
            <a:srgbClr val="A4A3A4"/>
          </p15:clr>
        </p15:guide>
        <p15:guide id="2" pos="29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10" autoAdjust="0"/>
    <p:restoredTop sz="94660"/>
  </p:normalViewPr>
  <p:slideViewPr>
    <p:cSldViewPr>
      <p:cViewPr>
        <p:scale>
          <a:sx n="150" d="100"/>
          <a:sy n="150" d="100"/>
        </p:scale>
        <p:origin x="-786" y="8742"/>
      </p:cViewPr>
      <p:guideLst>
        <p:guide orient="horz" pos="7193"/>
        <p:guide pos="2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96755" y="7094528"/>
            <a:ext cx="7896543" cy="48953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3509" y="12941406"/>
            <a:ext cx="6503035" cy="5836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22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45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68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90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613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536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59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81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21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829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051465" y="1221191"/>
            <a:ext cx="1567697" cy="2597796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48380" y="1221191"/>
            <a:ext cx="4548254" cy="2597796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00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675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853" y="14675386"/>
            <a:ext cx="7896543" cy="4535836"/>
          </a:xfrm>
        </p:spPr>
        <p:txBody>
          <a:bodyPr anchor="t"/>
          <a:lstStyle>
            <a:lvl1pPr algn="l">
              <a:defRPr sz="81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33853" y="9679633"/>
            <a:ext cx="7896543" cy="4995761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2272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4544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6816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9088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613605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53632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5904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8176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26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48379" y="7105098"/>
            <a:ext cx="3057974" cy="20094073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561189" y="7105098"/>
            <a:ext cx="3057974" cy="20094073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50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505" y="914570"/>
            <a:ext cx="8361045" cy="3806296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4507" y="5112074"/>
            <a:ext cx="4104718" cy="2130467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22721" indent="0">
              <a:buNone/>
              <a:defRPr sz="4000" b="1"/>
            </a:lvl2pPr>
            <a:lvl3pPr marL="1845442" indent="0">
              <a:buNone/>
              <a:defRPr sz="3600" b="1"/>
            </a:lvl3pPr>
            <a:lvl4pPr marL="2768163" indent="0">
              <a:buNone/>
              <a:defRPr sz="3200" b="1"/>
            </a:lvl4pPr>
            <a:lvl5pPr marL="3690884" indent="0">
              <a:buNone/>
              <a:defRPr sz="3200" b="1"/>
            </a:lvl5pPr>
            <a:lvl6pPr marL="4613605" indent="0">
              <a:buNone/>
              <a:defRPr sz="3200" b="1"/>
            </a:lvl6pPr>
            <a:lvl7pPr marL="5536326" indent="0">
              <a:buNone/>
              <a:defRPr sz="3200" b="1"/>
            </a:lvl7pPr>
            <a:lvl8pPr marL="6459047" indent="0">
              <a:buNone/>
              <a:defRPr sz="3200" b="1"/>
            </a:lvl8pPr>
            <a:lvl9pPr marL="7381768" indent="0">
              <a:buNone/>
              <a:defRPr sz="3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507" y="7242542"/>
            <a:ext cx="4104718" cy="13158155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719220" y="5112074"/>
            <a:ext cx="4106331" cy="2130467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22721" indent="0">
              <a:buNone/>
              <a:defRPr sz="4000" b="1"/>
            </a:lvl2pPr>
            <a:lvl3pPr marL="1845442" indent="0">
              <a:buNone/>
              <a:defRPr sz="3600" b="1"/>
            </a:lvl3pPr>
            <a:lvl4pPr marL="2768163" indent="0">
              <a:buNone/>
              <a:defRPr sz="3200" b="1"/>
            </a:lvl4pPr>
            <a:lvl5pPr marL="3690884" indent="0">
              <a:buNone/>
              <a:defRPr sz="3200" b="1"/>
            </a:lvl5pPr>
            <a:lvl6pPr marL="4613605" indent="0">
              <a:buNone/>
              <a:defRPr sz="3200" b="1"/>
            </a:lvl6pPr>
            <a:lvl7pPr marL="5536326" indent="0">
              <a:buNone/>
              <a:defRPr sz="3200" b="1"/>
            </a:lvl7pPr>
            <a:lvl8pPr marL="6459047" indent="0">
              <a:buNone/>
              <a:defRPr sz="3200" b="1"/>
            </a:lvl8pPr>
            <a:lvl9pPr marL="7381768" indent="0">
              <a:buNone/>
              <a:defRPr sz="3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9220" y="7242542"/>
            <a:ext cx="4106331" cy="13158155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938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43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51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505" y="909283"/>
            <a:ext cx="3056363" cy="3869734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32152" y="909295"/>
            <a:ext cx="5193396" cy="19491409"/>
          </a:xfrm>
        </p:spPr>
        <p:txBody>
          <a:bodyPr/>
          <a:lstStyle>
            <a:lvl1pPr>
              <a:defRPr sz="6500"/>
            </a:lvl1pPr>
            <a:lvl2pPr>
              <a:defRPr sz="57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505" y="4779029"/>
            <a:ext cx="3056363" cy="15621675"/>
          </a:xfrm>
        </p:spPr>
        <p:txBody>
          <a:bodyPr/>
          <a:lstStyle>
            <a:lvl1pPr marL="0" indent="0">
              <a:buNone/>
              <a:defRPr sz="2800"/>
            </a:lvl1pPr>
            <a:lvl2pPr marL="922721" indent="0">
              <a:buNone/>
              <a:defRPr sz="2400"/>
            </a:lvl2pPr>
            <a:lvl3pPr marL="1845442" indent="0">
              <a:buNone/>
              <a:defRPr sz="2000"/>
            </a:lvl3pPr>
            <a:lvl4pPr marL="2768163" indent="0">
              <a:buNone/>
              <a:defRPr sz="1800"/>
            </a:lvl4pPr>
            <a:lvl5pPr marL="3690884" indent="0">
              <a:buNone/>
              <a:defRPr sz="1800"/>
            </a:lvl5pPr>
            <a:lvl6pPr marL="4613605" indent="0">
              <a:buNone/>
              <a:defRPr sz="1800"/>
            </a:lvl6pPr>
            <a:lvl7pPr marL="5536326" indent="0">
              <a:buNone/>
              <a:defRPr sz="1800"/>
            </a:lvl7pPr>
            <a:lvl8pPr marL="6459047" indent="0">
              <a:buNone/>
              <a:defRPr sz="1800"/>
            </a:lvl8pPr>
            <a:lvl9pPr marL="7381768" indent="0">
              <a:buNone/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21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0919" y="15986455"/>
            <a:ext cx="5574030" cy="1887291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820919" y="2040608"/>
            <a:ext cx="5574030" cy="13702665"/>
          </a:xfrm>
        </p:spPr>
        <p:txBody>
          <a:bodyPr/>
          <a:lstStyle>
            <a:lvl1pPr marL="0" indent="0">
              <a:buNone/>
              <a:defRPr sz="6500"/>
            </a:lvl1pPr>
            <a:lvl2pPr marL="922721" indent="0">
              <a:buNone/>
              <a:defRPr sz="5700"/>
            </a:lvl2pPr>
            <a:lvl3pPr marL="1845442" indent="0">
              <a:buNone/>
              <a:defRPr sz="4800"/>
            </a:lvl3pPr>
            <a:lvl4pPr marL="2768163" indent="0">
              <a:buNone/>
              <a:defRPr sz="4000"/>
            </a:lvl4pPr>
            <a:lvl5pPr marL="3690884" indent="0">
              <a:buNone/>
              <a:defRPr sz="4000"/>
            </a:lvl5pPr>
            <a:lvl6pPr marL="4613605" indent="0">
              <a:buNone/>
              <a:defRPr sz="4000"/>
            </a:lvl6pPr>
            <a:lvl7pPr marL="5536326" indent="0">
              <a:buNone/>
              <a:defRPr sz="4000"/>
            </a:lvl7pPr>
            <a:lvl8pPr marL="6459047" indent="0">
              <a:buNone/>
              <a:defRPr sz="4000"/>
            </a:lvl8pPr>
            <a:lvl9pPr marL="7381768" indent="0">
              <a:buNone/>
              <a:defRPr sz="4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820919" y="17873735"/>
            <a:ext cx="5574030" cy="2680264"/>
          </a:xfrm>
        </p:spPr>
        <p:txBody>
          <a:bodyPr/>
          <a:lstStyle>
            <a:lvl1pPr marL="0" indent="0">
              <a:buNone/>
              <a:defRPr sz="2800"/>
            </a:lvl1pPr>
            <a:lvl2pPr marL="922721" indent="0">
              <a:buNone/>
              <a:defRPr sz="2400"/>
            </a:lvl2pPr>
            <a:lvl3pPr marL="1845442" indent="0">
              <a:buNone/>
              <a:defRPr sz="2000"/>
            </a:lvl3pPr>
            <a:lvl4pPr marL="2768163" indent="0">
              <a:buNone/>
              <a:defRPr sz="1800"/>
            </a:lvl4pPr>
            <a:lvl5pPr marL="3690884" indent="0">
              <a:buNone/>
              <a:defRPr sz="1800"/>
            </a:lvl5pPr>
            <a:lvl6pPr marL="4613605" indent="0">
              <a:buNone/>
              <a:defRPr sz="1800"/>
            </a:lvl6pPr>
            <a:lvl7pPr marL="5536326" indent="0">
              <a:buNone/>
              <a:defRPr sz="1800"/>
            </a:lvl7pPr>
            <a:lvl8pPr marL="6459047" indent="0">
              <a:buNone/>
              <a:defRPr sz="1800"/>
            </a:lvl8pPr>
            <a:lvl9pPr marL="7381768" indent="0">
              <a:buNone/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64505" y="914570"/>
            <a:ext cx="8361045" cy="3806296"/>
          </a:xfrm>
          <a:prstGeom prst="rect">
            <a:avLst/>
          </a:prstGeom>
        </p:spPr>
        <p:txBody>
          <a:bodyPr vert="horz" lIns="184544" tIns="92272" rIns="184544" bIns="92272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4505" y="5328819"/>
            <a:ext cx="8361045" cy="15071875"/>
          </a:xfrm>
          <a:prstGeom prst="rect">
            <a:avLst/>
          </a:prstGeom>
        </p:spPr>
        <p:txBody>
          <a:bodyPr vert="horz" lIns="184544" tIns="92272" rIns="184544" bIns="92272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64505" y="21167248"/>
            <a:ext cx="2167678" cy="1215899"/>
          </a:xfrm>
          <a:prstGeom prst="rect">
            <a:avLst/>
          </a:prstGeom>
        </p:spPr>
        <p:txBody>
          <a:bodyPr vert="horz" lIns="184544" tIns="92272" rIns="184544" bIns="9227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5E0CF-04C1-44B0-8256-040802C22A71}" type="datetimeFigureOut">
              <a:rPr lang="pt-BR" smtClean="0"/>
              <a:pPr/>
              <a:t>06/09/2017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74104" y="21167248"/>
            <a:ext cx="2941849" cy="1215899"/>
          </a:xfrm>
          <a:prstGeom prst="rect">
            <a:avLst/>
          </a:prstGeom>
        </p:spPr>
        <p:txBody>
          <a:bodyPr vert="horz" lIns="184544" tIns="92272" rIns="184544" bIns="9227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657871" y="21167248"/>
            <a:ext cx="2167678" cy="1215899"/>
          </a:xfrm>
          <a:prstGeom prst="rect">
            <a:avLst/>
          </a:prstGeom>
        </p:spPr>
        <p:txBody>
          <a:bodyPr vert="horz" lIns="184544" tIns="92272" rIns="184544" bIns="9227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49D7F-0D46-4A33-939B-A0C0C8335E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88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45442" rtl="0" eaLnBrk="1" latinLnBrk="0" hangingPunct="1">
        <a:spcBef>
          <a:spcPct val="0"/>
        </a:spcBef>
        <a:buNone/>
        <a:defRPr sz="8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92041" indent="-692041" algn="l" defTabSz="1845442" rtl="0" eaLnBrk="1" latinLnBrk="0" hangingPunct="1">
        <a:spcBef>
          <a:spcPct val="20000"/>
        </a:spcBef>
        <a:buFont typeface="Arial" panose="020B0604020202020204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1pPr>
      <a:lvl2pPr marL="1499422" indent="-576701" algn="l" defTabSz="1845442" rtl="0" eaLnBrk="1" latinLnBrk="0" hangingPunct="1">
        <a:spcBef>
          <a:spcPct val="20000"/>
        </a:spcBef>
        <a:buFont typeface="Arial" panose="020B0604020202020204" pitchFamily="34" charset="0"/>
        <a:buChar char="–"/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306803" indent="-461361" algn="l" defTabSz="1845442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29524" indent="-461361" algn="l" defTabSz="1845442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52245" indent="-461361" algn="l" defTabSz="1845442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74966" indent="-461361" algn="l" defTabSz="1845442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97687" indent="-461361" algn="l" defTabSz="1845442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920408" indent="-461361" algn="l" defTabSz="1845442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843129" indent="-461361" algn="l" defTabSz="1845442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4544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22721" algn="l" defTabSz="184544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45442" algn="l" defTabSz="184544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68163" algn="l" defTabSz="184544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90884" algn="l" defTabSz="184544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13605" algn="l" defTabSz="184544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36326" algn="l" defTabSz="184544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59047" algn="l" defTabSz="184544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81768" algn="l" defTabSz="184544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.jpe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upo 127"/>
          <p:cNvGrpSpPr/>
          <p:nvPr/>
        </p:nvGrpSpPr>
        <p:grpSpPr>
          <a:xfrm>
            <a:off x="1946069" y="-9440261"/>
            <a:ext cx="9454957" cy="22839437"/>
            <a:chOff x="-102119" y="0"/>
            <a:chExt cx="9454957" cy="22839437"/>
          </a:xfrm>
        </p:grpSpPr>
        <p:pic>
          <p:nvPicPr>
            <p:cNvPr id="253" name="Imagem 25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7" r="28010"/>
            <a:stretch/>
          </p:blipFill>
          <p:spPr>
            <a:xfrm>
              <a:off x="0" y="0"/>
              <a:ext cx="9327718" cy="9601200"/>
            </a:xfrm>
            <a:prstGeom prst="rect">
              <a:avLst/>
            </a:prstGeom>
          </p:spPr>
        </p:pic>
        <p:pic>
          <p:nvPicPr>
            <p:cNvPr id="254" name="Imagem 25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9" r="30509"/>
            <a:stretch/>
          </p:blipFill>
          <p:spPr>
            <a:xfrm>
              <a:off x="0" y="6792688"/>
              <a:ext cx="9327718" cy="9601200"/>
            </a:xfrm>
            <a:prstGeom prst="rect">
              <a:avLst/>
            </a:prstGeom>
          </p:spPr>
        </p:pic>
        <p:pic>
          <p:nvPicPr>
            <p:cNvPr id="255" name="Imagem 2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0" r="18448"/>
            <a:stretch/>
          </p:blipFill>
          <p:spPr>
            <a:xfrm>
              <a:off x="0" y="13271261"/>
              <a:ext cx="9352838" cy="9561653"/>
            </a:xfrm>
            <a:prstGeom prst="rect">
              <a:avLst/>
            </a:prstGeom>
          </p:spPr>
        </p:pic>
        <p:sp>
          <p:nvSpPr>
            <p:cNvPr id="256" name="Elipse 255"/>
            <p:cNvSpPr/>
            <p:nvPr/>
          </p:nvSpPr>
          <p:spPr>
            <a:xfrm>
              <a:off x="7061110" y="6528792"/>
              <a:ext cx="119539" cy="11953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7" name="CaixaDeTexto 256"/>
            <p:cNvSpPr txBox="1"/>
            <p:nvPr/>
          </p:nvSpPr>
          <p:spPr>
            <a:xfrm>
              <a:off x="2348364" y="4181370"/>
              <a:ext cx="429242" cy="16927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JAGUARÉ</a:t>
              </a:r>
            </a:p>
          </p:txBody>
        </p:sp>
        <p:sp>
          <p:nvSpPr>
            <p:cNvPr id="258" name="Retângulo 257"/>
            <p:cNvSpPr/>
            <p:nvPr/>
          </p:nvSpPr>
          <p:spPr>
            <a:xfrm>
              <a:off x="2749089" y="4181369"/>
              <a:ext cx="63680" cy="169277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59" name="Grupo 258"/>
            <p:cNvGrpSpPr/>
            <p:nvPr/>
          </p:nvGrpSpPr>
          <p:grpSpPr>
            <a:xfrm>
              <a:off x="1648271" y="3421438"/>
              <a:ext cx="432049" cy="169278"/>
              <a:chOff x="1146826" y="3360440"/>
              <a:chExt cx="707820" cy="277326"/>
            </a:xfrm>
          </p:grpSpPr>
          <p:sp>
            <p:nvSpPr>
              <p:cNvPr id="408" name="Retângulo 407"/>
              <p:cNvSpPr/>
              <p:nvPr/>
            </p:nvSpPr>
            <p:spPr>
              <a:xfrm>
                <a:off x="1736676" y="3360440"/>
                <a:ext cx="117970" cy="277326"/>
              </a:xfrm>
              <a:prstGeom prst="rect">
                <a:avLst/>
              </a:prstGeom>
              <a:solidFill>
                <a:srgbClr val="FFFF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407" name="CaixaDeTexto 406"/>
              <p:cNvSpPr txBox="1"/>
              <p:nvPr/>
            </p:nvSpPr>
            <p:spPr>
              <a:xfrm>
                <a:off x="1146826" y="3360440"/>
                <a:ext cx="640008" cy="27732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500" b="1" dirty="0">
                    <a:solidFill>
                      <a:schemeClr val="bg1"/>
                    </a:solidFill>
                  </a:rPr>
                  <a:t>RETIRO </a:t>
                </a:r>
              </a:p>
            </p:txBody>
          </p:sp>
        </p:grpSp>
        <p:sp>
          <p:nvSpPr>
            <p:cNvPr id="260" name="CaixaDeTexto 259"/>
            <p:cNvSpPr txBox="1"/>
            <p:nvPr/>
          </p:nvSpPr>
          <p:spPr>
            <a:xfrm>
              <a:off x="3441318" y="5066142"/>
              <a:ext cx="344253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RAIA</a:t>
              </a:r>
            </a:p>
          </p:txBody>
        </p:sp>
        <p:sp>
          <p:nvSpPr>
            <p:cNvPr id="261" name="Retângulo 260"/>
            <p:cNvSpPr/>
            <p:nvPr/>
          </p:nvSpPr>
          <p:spPr>
            <a:xfrm>
              <a:off x="3732434" y="5066141"/>
              <a:ext cx="84977" cy="169278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grpSp>
          <p:nvGrpSpPr>
            <p:cNvPr id="262" name="Grupo 261"/>
            <p:cNvGrpSpPr/>
            <p:nvPr/>
          </p:nvGrpSpPr>
          <p:grpSpPr>
            <a:xfrm>
              <a:off x="4103546" y="5813686"/>
              <a:ext cx="925017" cy="170660"/>
              <a:chOff x="5575095" y="8947423"/>
              <a:chExt cx="1515442" cy="279590"/>
            </a:xfrm>
          </p:grpSpPr>
          <p:sp>
            <p:nvSpPr>
              <p:cNvPr id="405" name="CaixaDeTexto 404"/>
              <p:cNvSpPr txBox="1"/>
              <p:nvPr/>
            </p:nvSpPr>
            <p:spPr>
              <a:xfrm>
                <a:off x="5575095" y="8949689"/>
                <a:ext cx="1413408" cy="27732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500" b="1" dirty="0">
                    <a:solidFill>
                      <a:schemeClr val="bg1"/>
                    </a:solidFill>
                  </a:rPr>
                  <a:t>CIDADE UNIVERSITÁRIA</a:t>
                </a:r>
              </a:p>
            </p:txBody>
          </p:sp>
          <p:sp>
            <p:nvSpPr>
              <p:cNvPr id="406" name="Retângulo 405"/>
              <p:cNvSpPr/>
              <p:nvPr/>
            </p:nvSpPr>
            <p:spPr>
              <a:xfrm>
                <a:off x="6944472" y="8947423"/>
                <a:ext cx="146065" cy="279590"/>
              </a:xfrm>
              <a:prstGeom prst="rect">
                <a:avLst/>
              </a:prstGeom>
              <a:solidFill>
                <a:srgbClr val="00B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</p:grpSp>
        <p:sp>
          <p:nvSpPr>
            <p:cNvPr id="263" name="CaixaDeTexto 262"/>
            <p:cNvSpPr txBox="1"/>
            <p:nvPr/>
          </p:nvSpPr>
          <p:spPr>
            <a:xfrm>
              <a:off x="2296344" y="2799004"/>
              <a:ext cx="695428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VILA LEOPOLDINA</a:t>
              </a:r>
            </a:p>
          </p:txBody>
        </p:sp>
        <p:sp>
          <p:nvSpPr>
            <p:cNvPr id="264" name="CaixaDeTexto 263"/>
            <p:cNvSpPr txBox="1"/>
            <p:nvPr/>
          </p:nvSpPr>
          <p:spPr>
            <a:xfrm>
              <a:off x="2812769" y="3367720"/>
              <a:ext cx="457088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CEAGESP</a:t>
              </a:r>
            </a:p>
          </p:txBody>
        </p:sp>
        <p:sp>
          <p:nvSpPr>
            <p:cNvPr id="265" name="CaixaDeTexto 264"/>
            <p:cNvSpPr txBox="1"/>
            <p:nvPr/>
          </p:nvSpPr>
          <p:spPr>
            <a:xfrm>
              <a:off x="3522941" y="4343166"/>
              <a:ext cx="525802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VILLA LOBOS</a:t>
              </a:r>
            </a:p>
          </p:txBody>
        </p:sp>
        <p:sp>
          <p:nvSpPr>
            <p:cNvPr id="266" name="CaixaDeTexto 265"/>
            <p:cNvSpPr txBox="1"/>
            <p:nvPr/>
          </p:nvSpPr>
          <p:spPr>
            <a:xfrm>
              <a:off x="5122565" y="5355987"/>
              <a:ext cx="686468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PANAMERICANA</a:t>
              </a:r>
            </a:p>
          </p:txBody>
        </p:sp>
        <p:sp>
          <p:nvSpPr>
            <p:cNvPr id="267" name="CaixaDeTexto 266"/>
            <p:cNvSpPr txBox="1"/>
            <p:nvPr/>
          </p:nvSpPr>
          <p:spPr>
            <a:xfrm>
              <a:off x="6539159" y="6148655"/>
              <a:ext cx="446516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BOAÇAVA</a:t>
              </a:r>
            </a:p>
          </p:txBody>
        </p:sp>
        <p:sp>
          <p:nvSpPr>
            <p:cNvPr id="268" name="Retângulo 267"/>
            <p:cNvSpPr/>
            <p:nvPr/>
          </p:nvSpPr>
          <p:spPr>
            <a:xfrm>
              <a:off x="3193472" y="3367721"/>
              <a:ext cx="76303" cy="169276"/>
            </a:xfrm>
            <a:prstGeom prst="rect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9" name="Retângulo 268"/>
            <p:cNvSpPr/>
            <p:nvPr/>
          </p:nvSpPr>
          <p:spPr>
            <a:xfrm>
              <a:off x="4014265" y="4343165"/>
              <a:ext cx="68956" cy="169277"/>
            </a:xfrm>
            <a:prstGeom prst="rect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0" name="Retângulo 269"/>
            <p:cNvSpPr/>
            <p:nvPr/>
          </p:nvSpPr>
          <p:spPr>
            <a:xfrm>
              <a:off x="5759066" y="5355986"/>
              <a:ext cx="63680" cy="169278"/>
            </a:xfrm>
            <a:prstGeom prst="rect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1" name="Retângulo 270"/>
            <p:cNvSpPr/>
            <p:nvPr/>
          </p:nvSpPr>
          <p:spPr>
            <a:xfrm>
              <a:off x="6944474" y="6148948"/>
              <a:ext cx="63680" cy="168984"/>
            </a:xfrm>
            <a:prstGeom prst="rect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2" name="Retângulo 271"/>
            <p:cNvSpPr/>
            <p:nvPr/>
          </p:nvSpPr>
          <p:spPr>
            <a:xfrm>
              <a:off x="2952743" y="2799003"/>
              <a:ext cx="63680" cy="169277"/>
            </a:xfrm>
            <a:prstGeom prst="rect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73" name="Conector reto 272"/>
            <p:cNvCxnSpPr/>
            <p:nvPr/>
          </p:nvCxnSpPr>
          <p:spPr>
            <a:xfrm flipV="1">
              <a:off x="1648270" y="2883641"/>
              <a:ext cx="87907" cy="6593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ector reto 273"/>
            <p:cNvCxnSpPr/>
            <p:nvPr/>
          </p:nvCxnSpPr>
          <p:spPr>
            <a:xfrm flipV="1">
              <a:off x="2453841" y="3687494"/>
              <a:ext cx="87907" cy="6593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ector reto 274"/>
            <p:cNvCxnSpPr/>
            <p:nvPr/>
          </p:nvCxnSpPr>
          <p:spPr>
            <a:xfrm flipV="1">
              <a:off x="3249455" y="4546322"/>
              <a:ext cx="95481" cy="10953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ector reto 275"/>
            <p:cNvCxnSpPr/>
            <p:nvPr/>
          </p:nvCxnSpPr>
          <p:spPr>
            <a:xfrm flipV="1">
              <a:off x="4390914" y="5313702"/>
              <a:ext cx="73109" cy="10953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ector reto 276"/>
            <p:cNvCxnSpPr/>
            <p:nvPr/>
          </p:nvCxnSpPr>
          <p:spPr>
            <a:xfrm flipV="1">
              <a:off x="5731338" y="6150554"/>
              <a:ext cx="64645" cy="10953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CaixaDeTexto 277"/>
            <p:cNvSpPr txBox="1"/>
            <p:nvPr/>
          </p:nvSpPr>
          <p:spPr>
            <a:xfrm>
              <a:off x="6686953" y="9841159"/>
              <a:ext cx="664464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accent3">
                      <a:lumMod val="75000"/>
                    </a:schemeClr>
                  </a:solidFill>
                </a:rPr>
                <a:t>TOK STOK - 2007</a:t>
              </a:r>
            </a:p>
          </p:txBody>
        </p:sp>
        <p:sp>
          <p:nvSpPr>
            <p:cNvPr id="279" name="CaixaDeTexto 278"/>
            <p:cNvSpPr txBox="1"/>
            <p:nvPr/>
          </p:nvSpPr>
          <p:spPr>
            <a:xfrm>
              <a:off x="6133643" y="8906031"/>
              <a:ext cx="794256" cy="168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accent3">
                      <a:lumMod val="75000"/>
                    </a:schemeClr>
                  </a:solidFill>
                </a:rPr>
                <a:t>PINHEIRO NETO - 2007</a:t>
              </a:r>
            </a:p>
          </p:txBody>
        </p:sp>
        <p:grpSp>
          <p:nvGrpSpPr>
            <p:cNvPr id="280" name="Grupo 279"/>
            <p:cNvGrpSpPr/>
            <p:nvPr/>
          </p:nvGrpSpPr>
          <p:grpSpPr>
            <a:xfrm>
              <a:off x="5451917" y="6744816"/>
              <a:ext cx="965410" cy="169278"/>
              <a:chOff x="3868293" y="7734518"/>
              <a:chExt cx="1487810" cy="260878"/>
            </a:xfrm>
          </p:grpSpPr>
          <p:sp>
            <p:nvSpPr>
              <p:cNvPr id="403" name="CaixaDeTexto 402"/>
              <p:cNvSpPr txBox="1"/>
              <p:nvPr/>
            </p:nvSpPr>
            <p:spPr>
              <a:xfrm>
                <a:off x="4627723" y="7734520"/>
                <a:ext cx="728380" cy="26087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500" b="1" dirty="0">
                    <a:solidFill>
                      <a:schemeClr val="bg1"/>
                    </a:solidFill>
                  </a:rPr>
                  <a:t>BUTANTÃ</a:t>
                </a:r>
              </a:p>
            </p:txBody>
          </p:sp>
          <p:sp>
            <p:nvSpPr>
              <p:cNvPr id="404" name="CaixaDeTexto 403"/>
              <p:cNvSpPr txBox="1"/>
              <p:nvPr/>
            </p:nvSpPr>
            <p:spPr>
              <a:xfrm>
                <a:off x="3868293" y="7734518"/>
                <a:ext cx="789455" cy="260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500" b="1" dirty="0">
                    <a:solidFill>
                      <a:schemeClr val="accent3">
                        <a:lumMod val="75000"/>
                      </a:schemeClr>
                    </a:solidFill>
                  </a:rPr>
                  <a:t>HESE - 2014</a:t>
                </a:r>
              </a:p>
            </p:txBody>
          </p:sp>
        </p:grpSp>
        <p:sp>
          <p:nvSpPr>
            <p:cNvPr id="281" name="CaixaDeTexto 280"/>
            <p:cNvSpPr txBox="1"/>
            <p:nvPr/>
          </p:nvSpPr>
          <p:spPr>
            <a:xfrm>
              <a:off x="6004338" y="7818097"/>
              <a:ext cx="684863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PONTE EUSÉBIO</a:t>
              </a:r>
            </a:p>
          </p:txBody>
        </p:sp>
        <p:sp>
          <p:nvSpPr>
            <p:cNvPr id="282" name="CaixaDeTexto 281"/>
            <p:cNvSpPr txBox="1"/>
            <p:nvPr/>
          </p:nvSpPr>
          <p:spPr>
            <a:xfrm>
              <a:off x="5380325" y="7818096"/>
              <a:ext cx="628408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accent3">
                      <a:lumMod val="75000"/>
                    </a:schemeClr>
                  </a:solidFill>
                </a:rPr>
                <a:t>TOK STOK - 2007</a:t>
              </a:r>
            </a:p>
          </p:txBody>
        </p:sp>
        <p:sp>
          <p:nvSpPr>
            <p:cNvPr id="283" name="CaixaDeTexto 282"/>
            <p:cNvSpPr txBox="1"/>
            <p:nvPr/>
          </p:nvSpPr>
          <p:spPr>
            <a:xfrm>
              <a:off x="7825056" y="8626341"/>
              <a:ext cx="469274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HEBRAICA</a:t>
              </a:r>
            </a:p>
          </p:txBody>
        </p:sp>
        <p:sp>
          <p:nvSpPr>
            <p:cNvPr id="284" name="CaixaDeTexto 283"/>
            <p:cNvSpPr txBox="1"/>
            <p:nvPr/>
          </p:nvSpPr>
          <p:spPr>
            <a:xfrm>
              <a:off x="7015608" y="7263962"/>
              <a:ext cx="537320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PINHEIROS</a:t>
              </a:r>
            </a:p>
          </p:txBody>
        </p:sp>
        <p:sp>
          <p:nvSpPr>
            <p:cNvPr id="285" name="Retângulo 284"/>
            <p:cNvSpPr/>
            <p:nvPr/>
          </p:nvSpPr>
          <p:spPr>
            <a:xfrm>
              <a:off x="7485233" y="7263961"/>
              <a:ext cx="67695" cy="169278"/>
            </a:xfrm>
            <a:prstGeom prst="rect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6" name="Retângulo 285"/>
            <p:cNvSpPr/>
            <p:nvPr/>
          </p:nvSpPr>
          <p:spPr>
            <a:xfrm>
              <a:off x="8294330" y="8627860"/>
              <a:ext cx="74315" cy="167757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7" name="CaixaDeTexto 286"/>
            <p:cNvSpPr txBox="1"/>
            <p:nvPr/>
          </p:nvSpPr>
          <p:spPr>
            <a:xfrm>
              <a:off x="6925338" y="8905056"/>
              <a:ext cx="604854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JOQUEI CLUBE</a:t>
              </a:r>
            </a:p>
          </p:txBody>
        </p:sp>
        <p:sp>
          <p:nvSpPr>
            <p:cNvPr id="288" name="CaixaDeTexto 287"/>
            <p:cNvSpPr txBox="1"/>
            <p:nvPr/>
          </p:nvSpPr>
          <p:spPr>
            <a:xfrm>
              <a:off x="7283352" y="9841160"/>
              <a:ext cx="701624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PONTE EUSÉBIO</a:t>
              </a:r>
            </a:p>
          </p:txBody>
        </p:sp>
        <p:sp>
          <p:nvSpPr>
            <p:cNvPr id="289" name="CaixaDeTexto 288"/>
            <p:cNvSpPr txBox="1"/>
            <p:nvPr/>
          </p:nvSpPr>
          <p:spPr>
            <a:xfrm>
              <a:off x="8248525" y="10296620"/>
              <a:ext cx="741820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CIDADE JARDIM</a:t>
              </a:r>
            </a:p>
          </p:txBody>
        </p:sp>
        <p:sp>
          <p:nvSpPr>
            <p:cNvPr id="290" name="Retângulo 289"/>
            <p:cNvSpPr/>
            <p:nvPr/>
          </p:nvSpPr>
          <p:spPr>
            <a:xfrm>
              <a:off x="8928113" y="10296620"/>
              <a:ext cx="72956" cy="172736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1" name="CaixaDeTexto 290"/>
            <p:cNvSpPr txBox="1"/>
            <p:nvPr/>
          </p:nvSpPr>
          <p:spPr>
            <a:xfrm>
              <a:off x="6649029" y="10774439"/>
              <a:ext cx="943702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CIDADE JARDIM / TRAIÇÃO</a:t>
              </a:r>
            </a:p>
          </p:txBody>
        </p:sp>
        <p:sp>
          <p:nvSpPr>
            <p:cNvPr id="292" name="Retângulo 291"/>
            <p:cNvSpPr/>
            <p:nvPr/>
          </p:nvSpPr>
          <p:spPr>
            <a:xfrm>
              <a:off x="7519775" y="10774780"/>
              <a:ext cx="72956" cy="168936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93" name="Conector reto 292"/>
            <p:cNvCxnSpPr/>
            <p:nvPr/>
          </p:nvCxnSpPr>
          <p:spPr>
            <a:xfrm flipV="1">
              <a:off x="6708554" y="7436015"/>
              <a:ext cx="124294" cy="798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Conector reto 293"/>
            <p:cNvCxnSpPr/>
            <p:nvPr/>
          </p:nvCxnSpPr>
          <p:spPr>
            <a:xfrm>
              <a:off x="8008121" y="10154685"/>
              <a:ext cx="12543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CaixaDeTexto 294"/>
            <p:cNvSpPr txBox="1"/>
            <p:nvPr/>
          </p:nvSpPr>
          <p:spPr>
            <a:xfrm>
              <a:off x="5137996" y="14521680"/>
              <a:ext cx="708781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accent3">
                      <a:lumMod val="75000"/>
                    </a:schemeClr>
                  </a:solidFill>
                </a:rPr>
                <a:t>AES-ELETROPAULO</a:t>
              </a:r>
            </a:p>
          </p:txBody>
        </p:sp>
        <p:sp>
          <p:nvSpPr>
            <p:cNvPr id="296" name="CaixaDeTexto 295"/>
            <p:cNvSpPr txBox="1"/>
            <p:nvPr/>
          </p:nvSpPr>
          <p:spPr>
            <a:xfrm>
              <a:off x="6203988" y="13430301"/>
              <a:ext cx="556852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REAL PARQUE</a:t>
              </a:r>
            </a:p>
          </p:txBody>
        </p:sp>
        <p:sp>
          <p:nvSpPr>
            <p:cNvPr id="297" name="CaixaDeTexto 296"/>
            <p:cNvSpPr txBox="1"/>
            <p:nvPr/>
          </p:nvSpPr>
          <p:spPr>
            <a:xfrm>
              <a:off x="7342220" y="12923045"/>
              <a:ext cx="695878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PONTE ESTAIADA</a:t>
              </a:r>
            </a:p>
          </p:txBody>
        </p:sp>
        <p:sp>
          <p:nvSpPr>
            <p:cNvPr id="298" name="CaixaDeTexto 297"/>
            <p:cNvSpPr txBox="1"/>
            <p:nvPr/>
          </p:nvSpPr>
          <p:spPr>
            <a:xfrm>
              <a:off x="5765035" y="13428929"/>
              <a:ext cx="43895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accent3">
                      <a:lumMod val="75000"/>
                    </a:schemeClr>
                  </a:solidFill>
                </a:rPr>
                <a:t>BIOPLAN</a:t>
              </a:r>
            </a:p>
          </p:txBody>
        </p:sp>
        <p:grpSp>
          <p:nvGrpSpPr>
            <p:cNvPr id="299" name="Grupo 298"/>
            <p:cNvGrpSpPr/>
            <p:nvPr/>
          </p:nvGrpSpPr>
          <p:grpSpPr>
            <a:xfrm>
              <a:off x="7792947" y="11617428"/>
              <a:ext cx="480908" cy="169277"/>
              <a:chOff x="7460874" y="12793488"/>
              <a:chExt cx="480908" cy="169277"/>
            </a:xfrm>
          </p:grpSpPr>
          <p:sp>
            <p:nvSpPr>
              <p:cNvPr id="401" name="CaixaDeTexto 400"/>
              <p:cNvSpPr txBox="1"/>
              <p:nvPr/>
            </p:nvSpPr>
            <p:spPr>
              <a:xfrm>
                <a:off x="7460874" y="12793488"/>
                <a:ext cx="437774" cy="16927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500" b="1" dirty="0">
                    <a:solidFill>
                      <a:schemeClr val="bg1"/>
                    </a:solidFill>
                  </a:rPr>
                  <a:t>BERRINI</a:t>
                </a:r>
              </a:p>
            </p:txBody>
          </p:sp>
          <p:sp>
            <p:nvSpPr>
              <p:cNvPr id="402" name="Retângulo 401"/>
              <p:cNvSpPr/>
              <p:nvPr/>
            </p:nvSpPr>
            <p:spPr>
              <a:xfrm>
                <a:off x="7866608" y="12793488"/>
                <a:ext cx="75174" cy="169277"/>
              </a:xfrm>
              <a:prstGeom prst="rect">
                <a:avLst/>
              </a:prstGeom>
              <a:solidFill>
                <a:srgbClr val="00B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0" name="Retângulo 299"/>
            <p:cNvSpPr/>
            <p:nvPr/>
          </p:nvSpPr>
          <p:spPr>
            <a:xfrm>
              <a:off x="8008121" y="12923045"/>
              <a:ext cx="73171" cy="169277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3" name="CaixaDeTexto 302"/>
            <p:cNvSpPr txBox="1"/>
            <p:nvPr/>
          </p:nvSpPr>
          <p:spPr>
            <a:xfrm>
              <a:off x="6732517" y="14748507"/>
              <a:ext cx="566181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sz="500" b="1" dirty="0">
                  <a:solidFill>
                    <a:srgbClr val="7030A0"/>
                  </a:solidFill>
                </a:rPr>
                <a:t>MONOTRILHO</a:t>
              </a:r>
            </a:p>
          </p:txBody>
        </p:sp>
        <p:grpSp>
          <p:nvGrpSpPr>
            <p:cNvPr id="305" name="Grupo 304"/>
            <p:cNvGrpSpPr/>
            <p:nvPr/>
          </p:nvGrpSpPr>
          <p:grpSpPr>
            <a:xfrm>
              <a:off x="6296171" y="12115144"/>
              <a:ext cx="832825" cy="174288"/>
              <a:chOff x="10147693" y="12129824"/>
              <a:chExt cx="832825" cy="174288"/>
            </a:xfrm>
          </p:grpSpPr>
          <p:sp>
            <p:nvSpPr>
              <p:cNvPr id="399" name="CaixaDeTexto 398"/>
              <p:cNvSpPr txBox="1"/>
              <p:nvPr/>
            </p:nvSpPr>
            <p:spPr>
              <a:xfrm>
                <a:off x="10147693" y="12129824"/>
                <a:ext cx="775600" cy="16927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500" b="1" dirty="0">
                    <a:solidFill>
                      <a:schemeClr val="bg1"/>
                    </a:solidFill>
                  </a:rPr>
                  <a:t>JARDIM PANORAMA</a:t>
                </a:r>
              </a:p>
            </p:txBody>
          </p:sp>
          <p:sp>
            <p:nvSpPr>
              <p:cNvPr id="400" name="Retângulo 399"/>
              <p:cNvSpPr/>
              <p:nvPr/>
            </p:nvSpPr>
            <p:spPr>
              <a:xfrm>
                <a:off x="10908301" y="12134834"/>
                <a:ext cx="72217" cy="169278"/>
              </a:xfrm>
              <a:prstGeom prst="rect">
                <a:avLst/>
              </a:prstGeom>
              <a:solidFill>
                <a:srgbClr val="00B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6" name="CaixaDeTexto 305"/>
            <p:cNvSpPr txBox="1"/>
            <p:nvPr/>
          </p:nvSpPr>
          <p:spPr>
            <a:xfrm>
              <a:off x="5809033" y="14521679"/>
              <a:ext cx="483007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MORUMBI</a:t>
              </a:r>
            </a:p>
          </p:txBody>
        </p:sp>
        <p:grpSp>
          <p:nvGrpSpPr>
            <p:cNvPr id="307" name="Grupo 306"/>
            <p:cNvGrpSpPr/>
            <p:nvPr/>
          </p:nvGrpSpPr>
          <p:grpSpPr>
            <a:xfrm>
              <a:off x="4024536" y="15385776"/>
              <a:ext cx="716190" cy="169277"/>
              <a:chOff x="4125931" y="15402391"/>
              <a:chExt cx="716190" cy="169277"/>
            </a:xfrm>
          </p:grpSpPr>
          <p:sp>
            <p:nvSpPr>
              <p:cNvPr id="397" name="CaixaDeTexto 396"/>
              <p:cNvSpPr txBox="1"/>
              <p:nvPr/>
            </p:nvSpPr>
            <p:spPr>
              <a:xfrm>
                <a:off x="4125931" y="15402391"/>
                <a:ext cx="703366" cy="16927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500" b="1" dirty="0">
                    <a:solidFill>
                      <a:schemeClr val="bg1"/>
                    </a:solidFill>
                  </a:rPr>
                  <a:t>PROJETO PILOTO</a:t>
                </a:r>
              </a:p>
            </p:txBody>
          </p:sp>
          <p:sp>
            <p:nvSpPr>
              <p:cNvPr id="398" name="Retângulo 397"/>
              <p:cNvSpPr/>
              <p:nvPr/>
            </p:nvSpPr>
            <p:spPr>
              <a:xfrm>
                <a:off x="4768950" y="15403915"/>
                <a:ext cx="73171" cy="167753"/>
              </a:xfrm>
              <a:prstGeom prst="rect">
                <a:avLst/>
              </a:prstGeom>
              <a:solidFill>
                <a:srgbClr val="00B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8" name="CaixaDeTexto 307"/>
            <p:cNvSpPr txBox="1"/>
            <p:nvPr/>
          </p:nvSpPr>
          <p:spPr>
            <a:xfrm>
              <a:off x="5185838" y="15773746"/>
              <a:ext cx="684937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GRANJA JULIETA</a:t>
              </a:r>
            </a:p>
          </p:txBody>
        </p:sp>
        <p:grpSp>
          <p:nvGrpSpPr>
            <p:cNvPr id="309" name="Grupo 308"/>
            <p:cNvGrpSpPr/>
            <p:nvPr/>
          </p:nvGrpSpPr>
          <p:grpSpPr>
            <a:xfrm>
              <a:off x="3386409" y="16235956"/>
              <a:ext cx="580116" cy="169277"/>
              <a:chOff x="3232448" y="16792975"/>
              <a:chExt cx="580116" cy="169277"/>
            </a:xfrm>
          </p:grpSpPr>
          <p:sp>
            <p:nvSpPr>
              <p:cNvPr id="395" name="CaixaDeTexto 394"/>
              <p:cNvSpPr txBox="1"/>
              <p:nvPr/>
            </p:nvSpPr>
            <p:spPr>
              <a:xfrm>
                <a:off x="3232448" y="16792975"/>
                <a:ext cx="572618" cy="16927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500" b="1" dirty="0">
                    <a:solidFill>
                      <a:schemeClr val="bg1"/>
                    </a:solidFill>
                  </a:rPr>
                  <a:t>BURLE MARX</a:t>
                </a:r>
              </a:p>
            </p:txBody>
          </p:sp>
          <p:sp>
            <p:nvSpPr>
              <p:cNvPr id="396" name="Retângulo 395"/>
              <p:cNvSpPr/>
              <p:nvPr/>
            </p:nvSpPr>
            <p:spPr>
              <a:xfrm>
                <a:off x="3736504" y="16792976"/>
                <a:ext cx="76060" cy="169276"/>
              </a:xfrm>
              <a:prstGeom prst="rect">
                <a:avLst/>
              </a:prstGeom>
              <a:solidFill>
                <a:srgbClr val="00B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10" name="Retângulo 309"/>
            <p:cNvSpPr/>
            <p:nvPr/>
          </p:nvSpPr>
          <p:spPr>
            <a:xfrm>
              <a:off x="5794109" y="15776795"/>
              <a:ext cx="76666" cy="166228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1" name="CaixaDeTexto 310"/>
            <p:cNvSpPr txBox="1"/>
            <p:nvPr/>
          </p:nvSpPr>
          <p:spPr>
            <a:xfrm>
              <a:off x="4197756" y="16764143"/>
              <a:ext cx="435066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LAGUNA</a:t>
              </a:r>
            </a:p>
          </p:txBody>
        </p:sp>
        <p:sp>
          <p:nvSpPr>
            <p:cNvPr id="312" name="CaixaDeTexto 311"/>
            <p:cNvSpPr txBox="1"/>
            <p:nvPr/>
          </p:nvSpPr>
          <p:spPr>
            <a:xfrm>
              <a:off x="3759784" y="17690032"/>
              <a:ext cx="717830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PONTE JOÃO DIAS</a:t>
              </a:r>
            </a:p>
          </p:txBody>
        </p:sp>
        <p:grpSp>
          <p:nvGrpSpPr>
            <p:cNvPr id="313" name="Grupo 312"/>
            <p:cNvGrpSpPr/>
            <p:nvPr/>
          </p:nvGrpSpPr>
          <p:grpSpPr>
            <a:xfrm>
              <a:off x="2808144" y="17268582"/>
              <a:ext cx="390343" cy="169277"/>
              <a:chOff x="3193473" y="18770152"/>
              <a:chExt cx="390343" cy="169277"/>
            </a:xfrm>
          </p:grpSpPr>
          <p:sp>
            <p:nvSpPr>
              <p:cNvPr id="393" name="CaixaDeTexto 392"/>
              <p:cNvSpPr txBox="1"/>
              <p:nvPr/>
            </p:nvSpPr>
            <p:spPr>
              <a:xfrm>
                <a:off x="3193473" y="18770152"/>
                <a:ext cx="320055" cy="16927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500" b="1" dirty="0">
                    <a:solidFill>
                      <a:schemeClr val="bg1"/>
                    </a:solidFill>
                  </a:rPr>
                  <a:t>SEDE</a:t>
                </a:r>
              </a:p>
            </p:txBody>
          </p:sp>
          <p:sp>
            <p:nvSpPr>
              <p:cNvPr id="394" name="Retângulo 393"/>
              <p:cNvSpPr/>
              <p:nvPr/>
            </p:nvSpPr>
            <p:spPr>
              <a:xfrm>
                <a:off x="3513528" y="18770152"/>
                <a:ext cx="70288" cy="169277"/>
              </a:xfrm>
              <a:prstGeom prst="rect">
                <a:avLst/>
              </a:prstGeom>
              <a:solidFill>
                <a:srgbClr val="00B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14" name="Retângulo 313"/>
            <p:cNvSpPr/>
            <p:nvPr/>
          </p:nvSpPr>
          <p:spPr>
            <a:xfrm>
              <a:off x="4390187" y="17690032"/>
              <a:ext cx="87427" cy="169277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5" name="Retângulo 314"/>
            <p:cNvSpPr/>
            <p:nvPr/>
          </p:nvSpPr>
          <p:spPr>
            <a:xfrm>
              <a:off x="4545396" y="16765964"/>
              <a:ext cx="87427" cy="177671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16" name="Conector reto 315"/>
            <p:cNvCxnSpPr/>
            <p:nvPr/>
          </p:nvCxnSpPr>
          <p:spPr>
            <a:xfrm>
              <a:off x="7530192" y="11462497"/>
              <a:ext cx="106279" cy="371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7" name="Grupo 316"/>
            <p:cNvGrpSpPr/>
            <p:nvPr/>
          </p:nvGrpSpPr>
          <p:grpSpPr>
            <a:xfrm>
              <a:off x="-102119" y="21746813"/>
              <a:ext cx="2442888" cy="1092624"/>
              <a:chOff x="14177664" y="5088632"/>
              <a:chExt cx="2442888" cy="1092624"/>
            </a:xfrm>
          </p:grpSpPr>
          <p:sp>
            <p:nvSpPr>
              <p:cNvPr id="387" name="Retângulo 386"/>
              <p:cNvSpPr/>
              <p:nvPr/>
            </p:nvSpPr>
            <p:spPr>
              <a:xfrm>
                <a:off x="14177664" y="5088632"/>
                <a:ext cx="2376264" cy="1092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8" name="Retângulo 387"/>
              <p:cNvSpPr/>
              <p:nvPr/>
            </p:nvSpPr>
            <p:spPr>
              <a:xfrm>
                <a:off x="14388304" y="5485927"/>
                <a:ext cx="104326" cy="246221"/>
              </a:xfrm>
              <a:prstGeom prst="rect">
                <a:avLst/>
              </a:prstGeom>
              <a:solidFill>
                <a:srgbClr val="FFFF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9" name="Retângulo 388"/>
              <p:cNvSpPr/>
              <p:nvPr/>
            </p:nvSpPr>
            <p:spPr>
              <a:xfrm>
                <a:off x="14384250" y="5823533"/>
                <a:ext cx="112434" cy="243879"/>
              </a:xfrm>
              <a:prstGeom prst="rect">
                <a:avLst/>
              </a:prstGeom>
              <a:solidFill>
                <a:srgbClr val="00B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0" name="CaixaDeTexto 389"/>
              <p:cNvSpPr txBox="1"/>
              <p:nvPr/>
            </p:nvSpPr>
            <p:spPr>
              <a:xfrm>
                <a:off x="14488684" y="5485927"/>
                <a:ext cx="2131868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900" b="1" dirty="0">
                    <a:solidFill>
                      <a:schemeClr val="accent3">
                        <a:lumMod val="75000"/>
                      </a:schemeClr>
                    </a:solidFill>
                  </a:rPr>
                  <a:t>TRECHO PARA POSSÍVEL IMPLANTAÇÃO</a:t>
                </a:r>
              </a:p>
            </p:txBody>
          </p:sp>
          <p:sp>
            <p:nvSpPr>
              <p:cNvPr id="391" name="CaixaDeTexto 390"/>
              <p:cNvSpPr txBox="1"/>
              <p:nvPr/>
            </p:nvSpPr>
            <p:spPr>
              <a:xfrm>
                <a:off x="14467558" y="5823533"/>
                <a:ext cx="1216890" cy="230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900" b="1" dirty="0">
                    <a:solidFill>
                      <a:schemeClr val="accent3">
                        <a:lumMod val="75000"/>
                      </a:schemeClr>
                    </a:solidFill>
                  </a:rPr>
                  <a:t>TRECHO DISPONÍVEL</a:t>
                </a:r>
              </a:p>
            </p:txBody>
          </p:sp>
          <p:sp>
            <p:nvSpPr>
              <p:cNvPr id="392" name="CaixaDeTexto 391"/>
              <p:cNvSpPr txBox="1"/>
              <p:nvPr/>
            </p:nvSpPr>
            <p:spPr>
              <a:xfrm>
                <a:off x="14344668" y="5148136"/>
                <a:ext cx="2131868" cy="230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900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LEGENDA  (situação em Junho/2017)</a:t>
                </a:r>
                <a:endParaRPr lang="pt-BR" sz="9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318" name="Conector reto 317"/>
            <p:cNvCxnSpPr/>
            <p:nvPr/>
          </p:nvCxnSpPr>
          <p:spPr>
            <a:xfrm flipV="1">
              <a:off x="1784589" y="2755871"/>
              <a:ext cx="92705" cy="8663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ector reto 318"/>
            <p:cNvCxnSpPr/>
            <p:nvPr/>
          </p:nvCxnSpPr>
          <p:spPr>
            <a:xfrm flipV="1">
              <a:off x="2361136" y="3340251"/>
              <a:ext cx="92705" cy="8663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ector reto 319"/>
            <p:cNvCxnSpPr/>
            <p:nvPr/>
          </p:nvCxnSpPr>
          <p:spPr>
            <a:xfrm flipV="1">
              <a:off x="2987407" y="4094733"/>
              <a:ext cx="92705" cy="8663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ector reto 320"/>
            <p:cNvCxnSpPr/>
            <p:nvPr/>
          </p:nvCxnSpPr>
          <p:spPr>
            <a:xfrm flipV="1">
              <a:off x="4421486" y="5107461"/>
              <a:ext cx="56125" cy="1044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ector reto 321"/>
            <p:cNvCxnSpPr/>
            <p:nvPr/>
          </p:nvCxnSpPr>
          <p:spPr>
            <a:xfrm flipV="1">
              <a:off x="5822845" y="5993216"/>
              <a:ext cx="56125" cy="1044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ector reto 322"/>
            <p:cNvCxnSpPr/>
            <p:nvPr/>
          </p:nvCxnSpPr>
          <p:spPr>
            <a:xfrm flipV="1">
              <a:off x="6706112" y="6942841"/>
              <a:ext cx="112611" cy="5223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ector reto 323"/>
            <p:cNvCxnSpPr/>
            <p:nvPr/>
          </p:nvCxnSpPr>
          <p:spPr>
            <a:xfrm flipV="1">
              <a:off x="7248944" y="8096675"/>
              <a:ext cx="93276" cy="8830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ector reto 324"/>
            <p:cNvCxnSpPr/>
            <p:nvPr/>
          </p:nvCxnSpPr>
          <p:spPr>
            <a:xfrm flipV="1">
              <a:off x="8057974" y="9474174"/>
              <a:ext cx="93139" cy="53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ector reto 325"/>
            <p:cNvCxnSpPr/>
            <p:nvPr/>
          </p:nvCxnSpPr>
          <p:spPr>
            <a:xfrm>
              <a:off x="7868250" y="10777264"/>
              <a:ext cx="116726" cy="360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ector reto 327"/>
            <p:cNvCxnSpPr/>
            <p:nvPr/>
          </p:nvCxnSpPr>
          <p:spPr>
            <a:xfrm>
              <a:off x="7002747" y="13363103"/>
              <a:ext cx="116726" cy="360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ector reto 328"/>
            <p:cNvCxnSpPr/>
            <p:nvPr/>
          </p:nvCxnSpPr>
          <p:spPr>
            <a:xfrm>
              <a:off x="5343771" y="15313768"/>
              <a:ext cx="73109" cy="72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ector reto 330"/>
            <p:cNvCxnSpPr/>
            <p:nvPr/>
          </p:nvCxnSpPr>
          <p:spPr>
            <a:xfrm>
              <a:off x="4527043" y="16163947"/>
              <a:ext cx="73109" cy="72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ector reto 331"/>
            <p:cNvCxnSpPr/>
            <p:nvPr/>
          </p:nvCxnSpPr>
          <p:spPr>
            <a:xfrm>
              <a:off x="3592488" y="17185976"/>
              <a:ext cx="73109" cy="72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ector reto 332"/>
            <p:cNvCxnSpPr/>
            <p:nvPr/>
          </p:nvCxnSpPr>
          <p:spPr>
            <a:xfrm flipV="1">
              <a:off x="3787150" y="18626068"/>
              <a:ext cx="73109" cy="72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ector reto 333"/>
            <p:cNvCxnSpPr/>
            <p:nvPr/>
          </p:nvCxnSpPr>
          <p:spPr>
            <a:xfrm flipV="1">
              <a:off x="5246175" y="20277015"/>
              <a:ext cx="95099" cy="72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CaixaDeTexto 334"/>
            <p:cNvSpPr txBox="1"/>
            <p:nvPr/>
          </p:nvSpPr>
          <p:spPr>
            <a:xfrm>
              <a:off x="4764402" y="19418223"/>
              <a:ext cx="465149" cy="1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500" b="1" dirty="0">
                  <a:solidFill>
                    <a:schemeClr val="bg1"/>
                  </a:solidFill>
                </a:rPr>
                <a:t>SOCORRO</a:t>
              </a:r>
            </a:p>
          </p:txBody>
        </p:sp>
        <p:sp>
          <p:nvSpPr>
            <p:cNvPr id="336" name="Retângulo 335"/>
            <p:cNvSpPr/>
            <p:nvPr/>
          </p:nvSpPr>
          <p:spPr>
            <a:xfrm>
              <a:off x="5173108" y="19417692"/>
              <a:ext cx="87427" cy="169277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37" name="Conector reto 336"/>
            <p:cNvCxnSpPr/>
            <p:nvPr/>
          </p:nvCxnSpPr>
          <p:spPr>
            <a:xfrm flipV="1">
              <a:off x="3339259" y="18122080"/>
              <a:ext cx="115597" cy="360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Elipse 337"/>
            <p:cNvSpPr/>
            <p:nvPr/>
          </p:nvSpPr>
          <p:spPr>
            <a:xfrm>
              <a:off x="3241212" y="17655131"/>
              <a:ext cx="119539" cy="119539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39" name="Grupo 338"/>
            <p:cNvGrpSpPr/>
            <p:nvPr/>
          </p:nvGrpSpPr>
          <p:grpSpPr>
            <a:xfrm>
              <a:off x="2478407" y="17509761"/>
              <a:ext cx="720080" cy="408237"/>
              <a:chOff x="3520480" y="3042636"/>
              <a:chExt cx="720080" cy="408237"/>
            </a:xfrm>
          </p:grpSpPr>
          <p:sp>
            <p:nvSpPr>
              <p:cNvPr id="384" name="Retângulo 383"/>
              <p:cNvSpPr/>
              <p:nvPr/>
            </p:nvSpPr>
            <p:spPr>
              <a:xfrm>
                <a:off x="3520480" y="3042636"/>
                <a:ext cx="720080" cy="40823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5" name="CaixaDeTexto 384"/>
              <p:cNvSpPr txBox="1"/>
              <p:nvPr/>
            </p:nvSpPr>
            <p:spPr>
              <a:xfrm>
                <a:off x="3775300" y="3125156"/>
                <a:ext cx="448504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000" b="1" dirty="0">
                    <a:solidFill>
                      <a:schemeClr val="accent3">
                        <a:lumMod val="75000"/>
                      </a:schemeClr>
                    </a:solidFill>
                  </a:rPr>
                  <a:t>SEDE</a:t>
                </a:r>
              </a:p>
            </p:txBody>
          </p:sp>
          <p:graphicFrame>
            <p:nvGraphicFramePr>
              <p:cNvPr id="386" name="Objeto 38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3512660"/>
                  </p:ext>
                </p:extLst>
              </p:nvPr>
            </p:nvGraphicFramePr>
            <p:xfrm>
              <a:off x="3588066" y="3047701"/>
              <a:ext cx="216024" cy="3847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4" name="CorelDRAW" r:id="rId6" imgW="4338720" imgH="7734240" progId="CorelDRAW.Graphic.14">
                      <p:embed/>
                    </p:oleObj>
                  </mc:Choice>
                  <mc:Fallback>
                    <p:oleObj name="CorelDRAW" r:id="rId6" imgW="4338720" imgH="7734240" progId="CorelDRAW.Graphic.14">
                      <p:embed/>
                      <p:pic>
                        <p:nvPicPr>
                          <p:cNvPr id="0" name="Picture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88066" y="3047701"/>
                            <a:ext cx="216024" cy="38474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340" name="Conector reto 339"/>
            <p:cNvCxnSpPr/>
            <p:nvPr/>
          </p:nvCxnSpPr>
          <p:spPr>
            <a:xfrm>
              <a:off x="3463422" y="17042439"/>
              <a:ext cx="93816" cy="10801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ector reto 340"/>
            <p:cNvCxnSpPr/>
            <p:nvPr/>
          </p:nvCxnSpPr>
          <p:spPr>
            <a:xfrm>
              <a:off x="4390914" y="16033848"/>
              <a:ext cx="73109" cy="72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ector reto 341"/>
            <p:cNvCxnSpPr/>
            <p:nvPr/>
          </p:nvCxnSpPr>
          <p:spPr>
            <a:xfrm>
              <a:off x="5209620" y="15205756"/>
              <a:ext cx="73109" cy="720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ector reto 342"/>
            <p:cNvCxnSpPr/>
            <p:nvPr/>
          </p:nvCxnSpPr>
          <p:spPr>
            <a:xfrm>
              <a:off x="6688832" y="14197644"/>
              <a:ext cx="108193" cy="360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ector reto 343"/>
            <p:cNvCxnSpPr/>
            <p:nvPr/>
          </p:nvCxnSpPr>
          <p:spPr>
            <a:xfrm>
              <a:off x="6985248" y="13009056"/>
              <a:ext cx="108193" cy="360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ector reto 344"/>
            <p:cNvCxnSpPr/>
            <p:nvPr/>
          </p:nvCxnSpPr>
          <p:spPr>
            <a:xfrm flipV="1">
              <a:off x="7984976" y="9661140"/>
              <a:ext cx="119567" cy="360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ector reto 345"/>
            <p:cNvCxnSpPr/>
            <p:nvPr/>
          </p:nvCxnSpPr>
          <p:spPr>
            <a:xfrm flipV="1">
              <a:off x="7071771" y="8071161"/>
              <a:ext cx="81205" cy="6966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7" name="Grupo 346"/>
            <p:cNvGrpSpPr/>
            <p:nvPr/>
          </p:nvGrpSpPr>
          <p:grpSpPr>
            <a:xfrm>
              <a:off x="7237313" y="6450335"/>
              <a:ext cx="576064" cy="282575"/>
              <a:chOff x="8341126" y="7270141"/>
              <a:chExt cx="576064" cy="282575"/>
            </a:xfrm>
          </p:grpSpPr>
          <p:sp>
            <p:nvSpPr>
              <p:cNvPr id="381" name="Retângulo 380"/>
              <p:cNvSpPr/>
              <p:nvPr/>
            </p:nvSpPr>
            <p:spPr>
              <a:xfrm>
                <a:off x="8368709" y="7270141"/>
                <a:ext cx="548481" cy="28257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3" name="CaixaDeTexto 382"/>
              <p:cNvSpPr txBox="1"/>
              <p:nvPr/>
            </p:nvSpPr>
            <p:spPr>
              <a:xfrm>
                <a:off x="8341126" y="7270141"/>
                <a:ext cx="57217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b="1" dirty="0">
                    <a:solidFill>
                      <a:schemeClr val="accent3">
                        <a:lumMod val="75000"/>
                      </a:schemeClr>
                    </a:solidFill>
                  </a:rPr>
                  <a:t>SMA</a:t>
                </a:r>
              </a:p>
            </p:txBody>
          </p:sp>
        </p:grpSp>
        <p:sp>
          <p:nvSpPr>
            <p:cNvPr id="348" name="CaixaDeTexto 347"/>
            <p:cNvSpPr txBox="1"/>
            <p:nvPr/>
          </p:nvSpPr>
          <p:spPr>
            <a:xfrm rot="2935170">
              <a:off x="2015572" y="3070384"/>
              <a:ext cx="36362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49" name="CaixaDeTexto 348"/>
            <p:cNvSpPr txBox="1"/>
            <p:nvPr/>
          </p:nvSpPr>
          <p:spPr>
            <a:xfrm rot="2935170">
              <a:off x="2573531" y="3681854"/>
              <a:ext cx="36362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800m</a:t>
              </a:r>
            </a:p>
          </p:txBody>
        </p:sp>
        <p:sp>
          <p:nvSpPr>
            <p:cNvPr id="350" name="CaixaDeTexto 349"/>
            <p:cNvSpPr txBox="1"/>
            <p:nvPr/>
          </p:nvSpPr>
          <p:spPr>
            <a:xfrm rot="1755697">
              <a:off x="3591821" y="4632453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1,2km</a:t>
              </a:r>
            </a:p>
          </p:txBody>
        </p:sp>
        <p:sp>
          <p:nvSpPr>
            <p:cNvPr id="351" name="CaixaDeTexto 350"/>
            <p:cNvSpPr txBox="1"/>
            <p:nvPr/>
          </p:nvSpPr>
          <p:spPr>
            <a:xfrm rot="1755697">
              <a:off x="5023155" y="5532336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52" name="CaixaDeTexto 351"/>
            <p:cNvSpPr txBox="1"/>
            <p:nvPr/>
          </p:nvSpPr>
          <p:spPr>
            <a:xfrm rot="2935170">
              <a:off x="1912587" y="3319807"/>
              <a:ext cx="46606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1,5km</a:t>
              </a:r>
            </a:p>
          </p:txBody>
        </p:sp>
        <p:sp>
          <p:nvSpPr>
            <p:cNvPr id="353" name="CaixaDeTexto 352"/>
            <p:cNvSpPr txBox="1"/>
            <p:nvPr/>
          </p:nvSpPr>
          <p:spPr>
            <a:xfrm rot="2935170">
              <a:off x="2735652" y="4113902"/>
              <a:ext cx="36362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54" name="CaixaDeTexto 353"/>
            <p:cNvSpPr txBox="1"/>
            <p:nvPr/>
          </p:nvSpPr>
          <p:spPr>
            <a:xfrm rot="1855050">
              <a:off x="3665618" y="4957122"/>
              <a:ext cx="36362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55" name="CaixaDeTexto 354"/>
            <p:cNvSpPr txBox="1"/>
            <p:nvPr/>
          </p:nvSpPr>
          <p:spPr>
            <a:xfrm rot="1795407">
              <a:off x="4823225" y="5645670"/>
              <a:ext cx="36362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56" name="CaixaDeTexto 355"/>
            <p:cNvSpPr txBox="1"/>
            <p:nvPr/>
          </p:nvSpPr>
          <p:spPr>
            <a:xfrm rot="2805157">
              <a:off x="6320850" y="6366805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57" name="CaixaDeTexto 356"/>
            <p:cNvSpPr txBox="1"/>
            <p:nvPr/>
          </p:nvSpPr>
          <p:spPr>
            <a:xfrm rot="2805157">
              <a:off x="6224984" y="6603616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1,5km</a:t>
              </a:r>
            </a:p>
          </p:txBody>
        </p:sp>
        <p:sp>
          <p:nvSpPr>
            <p:cNvPr id="358" name="CaixaDeTexto 357"/>
            <p:cNvSpPr txBox="1"/>
            <p:nvPr/>
          </p:nvSpPr>
          <p:spPr>
            <a:xfrm rot="3769078">
              <a:off x="6828811" y="7592059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59" name="CaixaDeTexto 358"/>
            <p:cNvSpPr txBox="1"/>
            <p:nvPr/>
          </p:nvSpPr>
          <p:spPr>
            <a:xfrm rot="3769078">
              <a:off x="6666198" y="7822581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600m</a:t>
              </a:r>
            </a:p>
          </p:txBody>
        </p:sp>
        <p:sp>
          <p:nvSpPr>
            <p:cNvPr id="360" name="CaixaDeTexto 359"/>
            <p:cNvSpPr txBox="1"/>
            <p:nvPr/>
          </p:nvSpPr>
          <p:spPr>
            <a:xfrm rot="3778578">
              <a:off x="7680659" y="8849967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61" name="CaixaDeTexto 360"/>
            <p:cNvSpPr txBox="1"/>
            <p:nvPr/>
          </p:nvSpPr>
          <p:spPr>
            <a:xfrm rot="3778578">
              <a:off x="7493135" y="8933846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1,5km</a:t>
              </a:r>
            </a:p>
          </p:txBody>
        </p:sp>
        <p:sp>
          <p:nvSpPr>
            <p:cNvPr id="362" name="CaixaDeTexto 361"/>
            <p:cNvSpPr txBox="1"/>
            <p:nvPr/>
          </p:nvSpPr>
          <p:spPr>
            <a:xfrm rot="16752400">
              <a:off x="7847967" y="9840721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200m</a:t>
              </a:r>
            </a:p>
          </p:txBody>
        </p:sp>
        <p:sp>
          <p:nvSpPr>
            <p:cNvPr id="363" name="CaixaDeTexto 362"/>
            <p:cNvSpPr txBox="1"/>
            <p:nvPr/>
          </p:nvSpPr>
          <p:spPr>
            <a:xfrm rot="17513114">
              <a:off x="7972986" y="10267165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64" name="CaixaDeTexto 363"/>
            <p:cNvSpPr txBox="1"/>
            <p:nvPr/>
          </p:nvSpPr>
          <p:spPr>
            <a:xfrm rot="17513114">
              <a:off x="7551644" y="10682106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1,5km</a:t>
              </a:r>
            </a:p>
          </p:txBody>
        </p:sp>
        <p:sp>
          <p:nvSpPr>
            <p:cNvPr id="365" name="CaixaDeTexto 364"/>
            <p:cNvSpPr txBox="1"/>
            <p:nvPr/>
          </p:nvSpPr>
          <p:spPr>
            <a:xfrm rot="17416467">
              <a:off x="7469255" y="11598897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66" name="CaixaDeTexto 365"/>
            <p:cNvSpPr txBox="1"/>
            <p:nvPr/>
          </p:nvSpPr>
          <p:spPr>
            <a:xfrm rot="17406496">
              <a:off x="6997126" y="12207425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1,2km</a:t>
              </a:r>
            </a:p>
          </p:txBody>
        </p:sp>
        <p:sp>
          <p:nvSpPr>
            <p:cNvPr id="367" name="CaixaDeTexto 366"/>
            <p:cNvSpPr txBox="1"/>
            <p:nvPr/>
          </p:nvSpPr>
          <p:spPr>
            <a:xfrm rot="16938784">
              <a:off x="7044515" y="12830711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68" name="CaixaDeTexto 367"/>
            <p:cNvSpPr txBox="1"/>
            <p:nvPr/>
          </p:nvSpPr>
          <p:spPr>
            <a:xfrm rot="17079333">
              <a:off x="6620004" y="13361401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69" name="CaixaDeTexto 368"/>
            <p:cNvSpPr txBox="1"/>
            <p:nvPr/>
          </p:nvSpPr>
          <p:spPr>
            <a:xfrm rot="19526366">
              <a:off x="6423214" y="14656174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2km</a:t>
              </a:r>
            </a:p>
          </p:txBody>
        </p:sp>
        <p:sp>
          <p:nvSpPr>
            <p:cNvPr id="371" name="CaixaDeTexto 370"/>
            <p:cNvSpPr txBox="1"/>
            <p:nvPr/>
          </p:nvSpPr>
          <p:spPr>
            <a:xfrm rot="18948782">
              <a:off x="4805854" y="15693117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72" name="CaixaDeTexto 371"/>
            <p:cNvSpPr txBox="1"/>
            <p:nvPr/>
          </p:nvSpPr>
          <p:spPr>
            <a:xfrm rot="18948782">
              <a:off x="3917820" y="16587346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73" name="CaixaDeTexto 372"/>
            <p:cNvSpPr txBox="1"/>
            <p:nvPr/>
          </p:nvSpPr>
          <p:spPr>
            <a:xfrm rot="3367497">
              <a:off x="3484067" y="18221195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1,2km</a:t>
              </a:r>
            </a:p>
          </p:txBody>
        </p:sp>
        <p:sp>
          <p:nvSpPr>
            <p:cNvPr id="374" name="CaixaDeTexto 373"/>
            <p:cNvSpPr txBox="1"/>
            <p:nvPr/>
          </p:nvSpPr>
          <p:spPr>
            <a:xfrm rot="2781273">
              <a:off x="4745837" y="19686845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1,7km</a:t>
              </a:r>
            </a:p>
          </p:txBody>
        </p:sp>
        <p:sp>
          <p:nvSpPr>
            <p:cNvPr id="375" name="CaixaDeTexto 374"/>
            <p:cNvSpPr txBox="1"/>
            <p:nvPr/>
          </p:nvSpPr>
          <p:spPr>
            <a:xfrm rot="17086431">
              <a:off x="3136894" y="17360622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76" name="CaixaDeTexto 375"/>
            <p:cNvSpPr txBox="1"/>
            <p:nvPr/>
          </p:nvSpPr>
          <p:spPr>
            <a:xfrm rot="18948782">
              <a:off x="3754800" y="16397513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77" name="CaixaDeTexto 376"/>
            <p:cNvSpPr txBox="1"/>
            <p:nvPr/>
          </p:nvSpPr>
          <p:spPr>
            <a:xfrm rot="18948782">
              <a:off x="4582207" y="15479334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1km</a:t>
              </a:r>
            </a:p>
          </p:txBody>
        </p:sp>
        <p:sp>
          <p:nvSpPr>
            <p:cNvPr id="378" name="CaixaDeTexto 377"/>
            <p:cNvSpPr txBox="1"/>
            <p:nvPr/>
          </p:nvSpPr>
          <p:spPr>
            <a:xfrm rot="20578605">
              <a:off x="5692438" y="14702046"/>
              <a:ext cx="4234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b="1" dirty="0">
                  <a:solidFill>
                    <a:schemeClr val="bg1"/>
                  </a:solidFill>
                </a:rPr>
                <a:t>1,5km</a:t>
              </a:r>
            </a:p>
          </p:txBody>
        </p:sp>
        <p:sp>
          <p:nvSpPr>
            <p:cNvPr id="379" name="CaixaDeTexto 378"/>
            <p:cNvSpPr txBox="1"/>
            <p:nvPr/>
          </p:nvSpPr>
          <p:spPr>
            <a:xfrm>
              <a:off x="6884074" y="22162320"/>
              <a:ext cx="13681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MARGEM DIREITA</a:t>
              </a:r>
            </a:p>
          </p:txBody>
        </p:sp>
        <p:sp>
          <p:nvSpPr>
            <p:cNvPr id="380" name="CaixaDeTexto 379"/>
            <p:cNvSpPr txBox="1"/>
            <p:nvPr/>
          </p:nvSpPr>
          <p:spPr>
            <a:xfrm>
              <a:off x="4003310" y="22144108"/>
              <a:ext cx="17985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MARGEM ESQUERDA</a:t>
              </a:r>
            </a:p>
          </p:txBody>
        </p:sp>
      </p:grpSp>
      <p:cxnSp>
        <p:nvCxnSpPr>
          <p:cNvPr id="237" name="Conector reto 236">
            <a:extLst>
              <a:ext uri="{FF2B5EF4-FFF2-40B4-BE49-F238E27FC236}">
                <a16:creationId xmlns:a16="http://schemas.microsoft.com/office/drawing/2014/main" xmlns="" id="{ACA779F2-FE5E-4908-B6B3-2F3C10DA8B5B}"/>
              </a:ext>
            </a:extLst>
          </p:cNvPr>
          <p:cNvCxnSpPr>
            <a:cxnSpLocks/>
          </p:cNvCxnSpPr>
          <p:nvPr/>
        </p:nvCxnSpPr>
        <p:spPr>
          <a:xfrm>
            <a:off x="7323838" y="12355875"/>
            <a:ext cx="122495" cy="4916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CaixaDeTexto 145">
            <a:extLst>
              <a:ext uri="{FF2B5EF4-FFF2-40B4-BE49-F238E27FC236}">
                <a16:creationId xmlns:a16="http://schemas.microsoft.com/office/drawing/2014/main" xmlns="" id="{43FF253B-F2A0-4837-89C5-88244B0D51E5}"/>
              </a:ext>
            </a:extLst>
          </p:cNvPr>
          <p:cNvSpPr txBox="1"/>
          <p:nvPr/>
        </p:nvSpPr>
        <p:spPr>
          <a:xfrm>
            <a:off x="3016423" y="3753424"/>
            <a:ext cx="8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7" name="CaixaDeTexto 146">
            <a:extLst>
              <a:ext uri="{FF2B5EF4-FFF2-40B4-BE49-F238E27FC236}">
                <a16:creationId xmlns:a16="http://schemas.microsoft.com/office/drawing/2014/main" xmlns="" id="{53AB6704-3066-4AC8-B5FF-368EF91EAC92}"/>
              </a:ext>
            </a:extLst>
          </p:cNvPr>
          <p:cNvSpPr txBox="1"/>
          <p:nvPr/>
        </p:nvSpPr>
        <p:spPr>
          <a:xfrm>
            <a:off x="3032461" y="3840371"/>
            <a:ext cx="106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</a:t>
            </a:r>
          </a:p>
          <a:p>
            <a:pPr algn="ctr"/>
            <a:r>
              <a:rPr lang="pt-BR" sz="9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Candido Portinari</a:t>
            </a:r>
            <a:endParaRPr lang="en-US" sz="9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" name="CaixaDeTexto 418">
            <a:extLst>
              <a:ext uri="{FF2B5EF4-FFF2-40B4-BE49-F238E27FC236}">
                <a16:creationId xmlns:a16="http://schemas.microsoft.com/office/drawing/2014/main" xmlns="" id="{978DC413-946A-4A86-8EE0-710BFF06F04F}"/>
              </a:ext>
            </a:extLst>
          </p:cNvPr>
          <p:cNvSpPr txBox="1"/>
          <p:nvPr/>
        </p:nvSpPr>
        <p:spPr>
          <a:xfrm>
            <a:off x="3869918" y="4520142"/>
            <a:ext cx="75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</a:t>
            </a:r>
            <a:endParaRPr lang="pt-BR" sz="9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9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 Lobos</a:t>
            </a:r>
            <a:endParaRPr lang="en-US" sz="9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" name="CaixaDeTexto 419">
            <a:extLst>
              <a:ext uri="{FF2B5EF4-FFF2-40B4-BE49-F238E27FC236}">
                <a16:creationId xmlns:a16="http://schemas.microsoft.com/office/drawing/2014/main" xmlns="" id="{DB38A891-D2C0-4EE7-A6B1-2F9C0D7E0A78}"/>
              </a:ext>
            </a:extLst>
          </p:cNvPr>
          <p:cNvSpPr txBox="1"/>
          <p:nvPr/>
        </p:nvSpPr>
        <p:spPr>
          <a:xfrm>
            <a:off x="8310436" y="9881696"/>
            <a:ext cx="75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</a:t>
            </a:r>
          </a:p>
          <a:p>
            <a:r>
              <a:rPr lang="pt-BR" sz="9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Povo</a:t>
            </a:r>
            <a:endParaRPr lang="en-US" sz="9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1" name="CaixaDeTexto 420">
            <a:extLst>
              <a:ext uri="{FF2B5EF4-FFF2-40B4-BE49-F238E27FC236}">
                <a16:creationId xmlns:a16="http://schemas.microsoft.com/office/drawing/2014/main" xmlns="" id="{45CADB9C-313B-411E-B2F8-489F44BC4C60}"/>
              </a:ext>
            </a:extLst>
          </p:cNvPr>
          <p:cNvSpPr txBox="1"/>
          <p:nvPr/>
        </p:nvSpPr>
        <p:spPr>
          <a:xfrm>
            <a:off x="3706951" y="15658660"/>
            <a:ext cx="71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</a:t>
            </a:r>
          </a:p>
          <a:p>
            <a:r>
              <a:rPr lang="pt-BR" sz="9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Burle Marx</a:t>
            </a:r>
            <a:endParaRPr lang="en-US" sz="9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376910"/>
              </p:ext>
            </p:extLst>
          </p:nvPr>
        </p:nvGraphicFramePr>
        <p:xfrm>
          <a:off x="8110631" y="-9437"/>
          <a:ext cx="1240331" cy="2209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CorelDRAW" r:id="rId8" imgW="4338720" imgH="7734240" progId="CorelDRAW.Graphic.14">
                  <p:embed/>
                </p:oleObj>
              </mc:Choice>
              <mc:Fallback>
                <p:oleObj name="CorelDRAW" r:id="rId8" imgW="4338720" imgH="7734240" progId="CorelDRAW.Graphic.1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0631" y="-9437"/>
                        <a:ext cx="1240331" cy="22090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" name="CaixaDeTexto 226">
            <a:extLst>
              <a:ext uri="{FF2B5EF4-FFF2-40B4-BE49-F238E27FC236}">
                <a16:creationId xmlns:a16="http://schemas.microsoft.com/office/drawing/2014/main" xmlns="" id="{978DC413-946A-4A86-8EE0-710BFF06F04F}"/>
              </a:ext>
            </a:extLst>
          </p:cNvPr>
          <p:cNvSpPr txBox="1"/>
          <p:nvPr/>
        </p:nvSpPr>
        <p:spPr>
          <a:xfrm>
            <a:off x="3176780" y="6515689"/>
            <a:ext cx="751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USP</a:t>
            </a:r>
            <a:endParaRPr lang="en-US" sz="1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416880" y="22640210"/>
            <a:ext cx="3935958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700" i="1" dirty="0" smtClean="0">
                <a:latin typeface="Arial" pitchFamily="34" charset="0"/>
                <a:cs typeface="Arial" pitchFamily="34" charset="0"/>
              </a:rPr>
              <a:t>Fonte da imagem de fundo: </a:t>
            </a:r>
            <a:r>
              <a:rPr lang="pt-BR" sz="700" i="1" dirty="0">
                <a:latin typeface="Arial" pitchFamily="34" charset="0"/>
                <a:cs typeface="Arial" pitchFamily="34" charset="0"/>
              </a:rPr>
              <a:t>&lt;http://aguasclarasdoriopinheiros.org.br/&gt; Acesso em: 21/06/2017</a:t>
            </a:r>
          </a:p>
        </p:txBody>
      </p:sp>
    </p:spTree>
    <p:extLst>
      <p:ext uri="{BB962C8B-B14F-4D97-AF65-F5344CB8AC3E}">
        <p14:creationId xmlns:p14="http://schemas.microsoft.com/office/powerpoint/2010/main" val="25356090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141</Words>
  <Application>Microsoft Office PowerPoint</Application>
  <PresentationFormat>Personalizar</PresentationFormat>
  <Paragraphs>83</Paragraphs>
  <Slides>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3" baseType="lpstr">
      <vt:lpstr>Tema do Office</vt:lpstr>
      <vt:lpstr>CorelDRAW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Larissa Costa da Silva</dc:creator>
  <cp:lastModifiedBy> </cp:lastModifiedBy>
  <cp:revision>46</cp:revision>
  <cp:lastPrinted>2017-06-29T00:52:15Z</cp:lastPrinted>
  <dcterms:created xsi:type="dcterms:W3CDTF">2017-06-23T17:52:17Z</dcterms:created>
  <dcterms:modified xsi:type="dcterms:W3CDTF">2017-09-06T19:51:16Z</dcterms:modified>
</cp:coreProperties>
</file>