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3"/>
  </p:notesMasterIdLst>
  <p:sldIdLst>
    <p:sldId id="423" r:id="rId5"/>
    <p:sldId id="427" r:id="rId6"/>
    <p:sldId id="428" r:id="rId7"/>
    <p:sldId id="429" r:id="rId8"/>
    <p:sldId id="430" r:id="rId9"/>
    <p:sldId id="434" r:id="rId10"/>
    <p:sldId id="435" r:id="rId11"/>
    <p:sldId id="431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m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0BF"/>
    <a:srgbClr val="F64A28"/>
    <a:srgbClr val="E7E7E7"/>
    <a:srgbClr val="D8D5D5"/>
    <a:srgbClr val="005F5F"/>
    <a:srgbClr val="ECF3FA"/>
    <a:srgbClr val="008080"/>
    <a:srgbClr val="009999"/>
    <a:srgbClr val="F6163F"/>
    <a:srgbClr val="A0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21F9E-4EAD-3299-98BE-5EE76307F564}" v="396" dt="2022-12-14T13:35:43.417"/>
    <p1510:client id="{598604DD-896A-343D-41A7-A03C0F5ACD68}" v="13" dt="2022-06-10T13:53:47.580"/>
    <p1510:client id="{5C23B5B2-658C-E1EF-CBC9-B85A4480DB48}" v="60" dt="2022-07-13T11:41:23.825"/>
    <p1510:client id="{5F9006E2-2DE4-C2C1-E7B2-E0B37AC9A02E}" v="8" dt="2022-07-13T13:34:27.766"/>
    <p1510:client id="{6F5DE9AE-620B-ECE2-DA9D-780969100AB3}" v="6" dt="2022-12-15T11:21:54.050"/>
    <p1510:client id="{76CB440D-2195-3F25-177C-5D3385E2CE75}" v="1347" dt="2022-06-10T13:43:23.776"/>
    <p1510:client id="{81359381-12C6-4385-CF01-35F8E727D0BF}" v="16" dt="2022-12-15T11:57:25.340"/>
    <p1510:client id="{A4C3FEEE-F5B3-DD7F-0F1C-9B2ACF293D76}" v="21" dt="2022-07-13T12:03:06.671"/>
    <p1510:client id="{BBBC3098-B808-540D-1534-F1E0E45542AD}" v="63" dt="2020-06-08T14:00:04.279"/>
    <p1510:client id="{C8488F04-6DE9-4894-F429-C31AD6577A68}" v="3" dt="2022-12-14T13:41:33.489"/>
    <p1510:client id="{ECE969AF-6E09-5EA5-6F8F-4928D29343C9}" v="223" dt="2021-06-16T15:11:2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9619" autoAdjust="0"/>
  </p:normalViewPr>
  <p:slideViewPr>
    <p:cSldViewPr snapToGrid="0">
      <p:cViewPr varScale="1">
        <p:scale>
          <a:sx n="150" d="100"/>
          <a:sy n="150" d="100"/>
        </p:scale>
        <p:origin x="630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A8DFB-C686-4EFD-8267-C152968BF3C9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1C2AD10-0BDE-4DF7-B952-5528FF0134DD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PLANEJAMENTO (jun-ago/21)</a:t>
          </a:r>
          <a:endParaRPr lang="pt-BR" dirty="0"/>
        </a:p>
      </dgm:t>
    </dgm:pt>
    <dgm:pt modelId="{EF7BA695-9DD8-463A-86B6-0EC22BD1A49E}" type="parTrans" cxnId="{0452EAEB-8E5D-4575-B6E2-B1539DEE39ED}">
      <dgm:prSet/>
      <dgm:spPr/>
      <dgm:t>
        <a:bodyPr/>
        <a:lstStyle/>
        <a:p>
          <a:endParaRPr lang="pt-BR"/>
        </a:p>
      </dgm:t>
    </dgm:pt>
    <dgm:pt modelId="{728F36B5-4726-4FD9-9D76-4C93CCB836F9}" type="sibTrans" cxnId="{0452EAEB-8E5D-4575-B6E2-B1539DEE39ED}">
      <dgm:prSet/>
      <dgm:spPr/>
      <dgm:t>
        <a:bodyPr/>
        <a:lstStyle/>
        <a:p>
          <a:endParaRPr lang="pt-BR"/>
        </a:p>
      </dgm:t>
    </dgm:pt>
    <dgm:pt modelId="{33CF83E6-219C-4B3A-A515-FCC134DAE2DC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Alinhamento Institucional</a:t>
          </a:r>
          <a:endParaRPr lang="pt-BR" dirty="0"/>
        </a:p>
      </dgm:t>
    </dgm:pt>
    <dgm:pt modelId="{A7465B44-D891-460D-83CA-B8A85CC36328}" type="parTrans" cxnId="{864B4833-F1DC-4CBC-A8CC-570D214B5BAC}">
      <dgm:prSet/>
      <dgm:spPr/>
      <dgm:t>
        <a:bodyPr/>
        <a:lstStyle/>
        <a:p>
          <a:endParaRPr lang="pt-BR"/>
        </a:p>
      </dgm:t>
    </dgm:pt>
    <dgm:pt modelId="{398B9F8F-6F81-416D-BDFF-E05E484A4563}" type="sibTrans" cxnId="{864B4833-F1DC-4CBC-A8CC-570D214B5BAC}">
      <dgm:prSet/>
      <dgm:spPr/>
      <dgm:t>
        <a:bodyPr/>
        <a:lstStyle/>
        <a:p>
          <a:endParaRPr lang="pt-BR"/>
        </a:p>
      </dgm:t>
    </dgm:pt>
    <dgm:pt modelId="{A557D46F-106E-48A6-A230-6210C5A4E3E2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ELABORAÇÃO (set/21 a nov/22)</a:t>
          </a:r>
          <a:endParaRPr lang="pt-BR" dirty="0"/>
        </a:p>
      </dgm:t>
    </dgm:pt>
    <dgm:pt modelId="{872922FE-6862-4626-A7D4-72ECAF0DDED2}" type="parTrans" cxnId="{98C80317-A209-4FE1-B74B-CD91C787CDE3}">
      <dgm:prSet/>
      <dgm:spPr/>
      <dgm:t>
        <a:bodyPr/>
        <a:lstStyle/>
        <a:p>
          <a:endParaRPr lang="pt-BR"/>
        </a:p>
      </dgm:t>
    </dgm:pt>
    <dgm:pt modelId="{30043D7E-E8B5-4064-89E1-4A148B3839E9}" type="sibTrans" cxnId="{98C80317-A209-4FE1-B74B-CD91C787CDE3}">
      <dgm:prSet/>
      <dgm:spPr/>
      <dgm:t>
        <a:bodyPr/>
        <a:lstStyle/>
        <a:p>
          <a:endParaRPr lang="pt-BR"/>
        </a:p>
      </dgm:t>
    </dgm:pt>
    <dgm:pt modelId="{7FC52759-A88B-4EF2-A2C6-D6149E37AB04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Criação de Grupo Executivo</a:t>
          </a:r>
          <a:endParaRPr lang="pt-BR" dirty="0"/>
        </a:p>
      </dgm:t>
    </dgm:pt>
    <dgm:pt modelId="{D2EC93C3-2097-4462-A1CB-E8ADB9A8A97C}" type="parTrans" cxnId="{9AA84177-F3E2-433D-ABE4-1761A61C7B0B}">
      <dgm:prSet/>
      <dgm:spPr/>
      <dgm:t>
        <a:bodyPr/>
        <a:lstStyle/>
        <a:p>
          <a:endParaRPr lang="pt-BR"/>
        </a:p>
      </dgm:t>
    </dgm:pt>
    <dgm:pt modelId="{CCCAF8FC-529E-4A6F-BF61-A7DA3A2592A2}" type="sibTrans" cxnId="{9AA84177-F3E2-433D-ABE4-1761A61C7B0B}">
      <dgm:prSet/>
      <dgm:spPr/>
      <dgm:t>
        <a:bodyPr/>
        <a:lstStyle/>
        <a:p>
          <a:endParaRPr lang="pt-BR"/>
        </a:p>
      </dgm:t>
    </dgm:pt>
    <dgm:pt modelId="{D138A124-F537-41F2-83F2-4D98840F85AC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Definição da Proposta</a:t>
          </a:r>
        </a:p>
      </dgm:t>
    </dgm:pt>
    <dgm:pt modelId="{BDBAD222-B009-42C5-9919-75D584B0290E}" type="parTrans" cxnId="{C052C736-5186-45C9-8CA5-31FDA7E73B7C}">
      <dgm:prSet/>
      <dgm:spPr/>
    </dgm:pt>
    <dgm:pt modelId="{F253AC6A-9DBC-4832-85B5-0CA8C02CF265}" type="sibTrans" cxnId="{C052C736-5186-45C9-8CA5-31FDA7E73B7C}">
      <dgm:prSet/>
      <dgm:spPr/>
    </dgm:pt>
    <dgm:pt modelId="{C539CEF7-CCB0-471A-AF9B-0DB852253DC1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Definição da Metodologia</a:t>
          </a:r>
        </a:p>
      </dgm:t>
    </dgm:pt>
    <dgm:pt modelId="{CF3E0F66-8D2F-49D9-AFE0-8860C47FA7D2}" type="parTrans" cxnId="{43F2ABD3-D421-4422-ACCE-94D813D60F41}">
      <dgm:prSet/>
      <dgm:spPr/>
    </dgm:pt>
    <dgm:pt modelId="{039E85C7-4932-474A-BEA2-9E854AA60153}" type="sibTrans" cxnId="{43F2ABD3-D421-4422-ACCE-94D813D60F41}">
      <dgm:prSet/>
      <dgm:spPr/>
    </dgm:pt>
    <dgm:pt modelId="{5128E3BC-3822-4F2D-80E3-2F7258E410F9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Execução</a:t>
          </a:r>
        </a:p>
      </dgm:t>
    </dgm:pt>
    <dgm:pt modelId="{584F3D2D-FDFE-47CA-A425-C03BA56C8CCE}" type="parTrans" cxnId="{C94714F0-C6F1-4FB0-B48F-1216DC8F28EC}">
      <dgm:prSet/>
      <dgm:spPr/>
    </dgm:pt>
    <dgm:pt modelId="{81BB0231-1463-4D64-96FB-D3AB1D900639}" type="sibTrans" cxnId="{C94714F0-C6F1-4FB0-B48F-1216DC8F28EC}">
      <dgm:prSet/>
      <dgm:spPr/>
    </dgm:pt>
    <dgm:pt modelId="{7E6ED3F4-D506-45AD-9454-D93602AB4DE3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PUBLICAÇÃO (dez/22)</a:t>
          </a:r>
        </a:p>
      </dgm:t>
    </dgm:pt>
    <dgm:pt modelId="{294E59B8-8F8E-4FF1-B50D-6A33CC581334}" type="parTrans" cxnId="{DF2436AE-B1B9-470A-AF18-8A337CA13C26}">
      <dgm:prSet/>
      <dgm:spPr/>
    </dgm:pt>
    <dgm:pt modelId="{CD61CE1E-75A6-4989-B752-522098E5991F}" type="sibTrans" cxnId="{DF2436AE-B1B9-470A-AF18-8A337CA13C26}">
      <dgm:prSet/>
      <dgm:spPr/>
    </dgm:pt>
    <dgm:pt modelId="{3813C340-FBED-4BD6-9CFF-66CB9391BBEA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Publicação: dados contínuos com atualização periódica </a:t>
          </a:r>
        </a:p>
      </dgm:t>
    </dgm:pt>
    <dgm:pt modelId="{D30F89A9-F44C-4CE8-9BCF-A41F2F098955}" type="parTrans" cxnId="{E50E84B4-EB00-41F9-B421-4C29876FE764}">
      <dgm:prSet/>
      <dgm:spPr/>
    </dgm:pt>
    <dgm:pt modelId="{AA6BA3ED-7C86-4FAB-8142-37E9FD475591}" type="sibTrans" cxnId="{E50E84B4-EB00-41F9-B421-4C29876FE764}">
      <dgm:prSet/>
      <dgm:spPr/>
    </dgm:pt>
    <dgm:pt modelId="{2AB234BB-CA84-4F68-A707-E8A2CFB4993C}">
      <dgm:prSet phldr="0"/>
      <dgm:spPr/>
      <dgm:t>
        <a:bodyPr/>
        <a:lstStyle/>
        <a:p>
          <a:pPr rtl="0"/>
          <a:r>
            <a:rPr lang="pt-BR" b="0" dirty="0">
              <a:latin typeface="Calibri Light" panose="020F0302020204030204"/>
            </a:rPr>
            <a:t>Apresentação de dados das instituições (CFB, CPLA, IPA, FF, </a:t>
          </a:r>
          <a:r>
            <a:rPr lang="pt-BR" b="0" dirty="0"/>
            <a:t> CETESB</a:t>
          </a:r>
          <a:r>
            <a:rPr lang="pt-BR" b="0" dirty="0">
              <a:latin typeface="Calibri Light" panose="020F0302020204030204"/>
            </a:rPr>
            <a:t>)</a:t>
          </a:r>
        </a:p>
      </dgm:t>
    </dgm:pt>
    <dgm:pt modelId="{845D57F5-798F-4E2F-9253-F38317C14212}" type="parTrans" cxnId="{90019AE8-3C8A-41DB-9717-5FCD3342BB2C}">
      <dgm:prSet/>
      <dgm:spPr/>
    </dgm:pt>
    <dgm:pt modelId="{6DFD21DC-50C7-4749-88AB-D1389BAA2AEF}" type="sibTrans" cxnId="{90019AE8-3C8A-41DB-9717-5FCD3342BB2C}">
      <dgm:prSet/>
      <dgm:spPr/>
    </dgm:pt>
    <dgm:pt modelId="{2ECF8555-942F-42D3-B638-11AC6E596060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Dados a partir de </a:t>
          </a:r>
          <a:r>
            <a:rPr lang="pt-BR" b="1" dirty="0">
              <a:latin typeface="Calibri Light" panose="020F0302020204030204"/>
            </a:rPr>
            <a:t>2019</a:t>
          </a:r>
          <a:endParaRPr lang="pt-BR" dirty="0"/>
        </a:p>
      </dgm:t>
    </dgm:pt>
    <dgm:pt modelId="{C66D6C56-27F5-4A6A-BF60-C7A58D9199E2}" type="parTrans" cxnId="{91950380-89E0-48B7-9593-D37CC2E38EBF}">
      <dgm:prSet/>
      <dgm:spPr/>
    </dgm:pt>
    <dgm:pt modelId="{0606E8D4-EED4-4978-820A-2ECF1E6A85B6}" type="sibTrans" cxnId="{91950380-89E0-48B7-9593-D37CC2E38EBF}">
      <dgm:prSet/>
      <dgm:spPr/>
    </dgm:pt>
    <dgm:pt modelId="{201EE8D2-9861-46D9-AA3F-9AF485982CC2}" type="pres">
      <dgm:prSet presAssocID="{E0BA8DFB-C686-4EFD-8267-C152968BF3C9}" presName="linearFlow" presStyleCnt="0">
        <dgm:presLayoutVars>
          <dgm:dir/>
          <dgm:animLvl val="lvl"/>
          <dgm:resizeHandles val="exact"/>
        </dgm:presLayoutVars>
      </dgm:prSet>
      <dgm:spPr/>
    </dgm:pt>
    <dgm:pt modelId="{8D65C771-4245-4052-A8C0-91543806215A}" type="pres">
      <dgm:prSet presAssocID="{21C2AD10-0BDE-4DF7-B952-5528FF0134DD}" presName="composite" presStyleCnt="0"/>
      <dgm:spPr/>
    </dgm:pt>
    <dgm:pt modelId="{1733ECF2-CB18-4A26-B7B0-F470C837746A}" type="pres">
      <dgm:prSet presAssocID="{21C2AD10-0BDE-4DF7-B952-5528FF0134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6FF06B5-4647-4F6B-9DB1-9CFBBAEFFFF3}" type="pres">
      <dgm:prSet presAssocID="{21C2AD10-0BDE-4DF7-B952-5528FF0134DD}" presName="parSh" presStyleLbl="node1" presStyleIdx="0" presStyleCnt="3"/>
      <dgm:spPr/>
    </dgm:pt>
    <dgm:pt modelId="{DF98F18D-8491-4C98-9FF3-DDE2B3DBA920}" type="pres">
      <dgm:prSet presAssocID="{21C2AD10-0BDE-4DF7-B952-5528FF0134DD}" presName="desTx" presStyleLbl="fgAcc1" presStyleIdx="0" presStyleCnt="3">
        <dgm:presLayoutVars>
          <dgm:bulletEnabled val="1"/>
        </dgm:presLayoutVars>
      </dgm:prSet>
      <dgm:spPr/>
    </dgm:pt>
    <dgm:pt modelId="{9A16EFF4-8590-4044-9B67-6D57835345EE}" type="pres">
      <dgm:prSet presAssocID="{728F36B5-4726-4FD9-9D76-4C93CCB836F9}" presName="sibTrans" presStyleLbl="sibTrans2D1" presStyleIdx="0" presStyleCnt="2"/>
      <dgm:spPr/>
    </dgm:pt>
    <dgm:pt modelId="{6CB1D53B-E3F9-41D1-866F-7758899AA2EC}" type="pres">
      <dgm:prSet presAssocID="{728F36B5-4726-4FD9-9D76-4C93CCB836F9}" presName="connTx" presStyleLbl="sibTrans2D1" presStyleIdx="0" presStyleCnt="2"/>
      <dgm:spPr/>
    </dgm:pt>
    <dgm:pt modelId="{1AC26118-0923-41FC-9018-2BF55FAC2E24}" type="pres">
      <dgm:prSet presAssocID="{A557D46F-106E-48A6-A230-6210C5A4E3E2}" presName="composite" presStyleCnt="0"/>
      <dgm:spPr/>
    </dgm:pt>
    <dgm:pt modelId="{5BF8711A-5C6B-4A81-80BF-5D7986DE1978}" type="pres">
      <dgm:prSet presAssocID="{A557D46F-106E-48A6-A230-6210C5A4E3E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021DA3-4069-4664-9A5A-0108F947F9F9}" type="pres">
      <dgm:prSet presAssocID="{A557D46F-106E-48A6-A230-6210C5A4E3E2}" presName="parSh" presStyleLbl="node1" presStyleIdx="1" presStyleCnt="3"/>
      <dgm:spPr/>
    </dgm:pt>
    <dgm:pt modelId="{4E8599E0-18F4-450B-8FD7-6840440A2582}" type="pres">
      <dgm:prSet presAssocID="{A557D46F-106E-48A6-A230-6210C5A4E3E2}" presName="desTx" presStyleLbl="fgAcc1" presStyleIdx="1" presStyleCnt="3">
        <dgm:presLayoutVars>
          <dgm:bulletEnabled val="1"/>
        </dgm:presLayoutVars>
      </dgm:prSet>
      <dgm:spPr/>
    </dgm:pt>
    <dgm:pt modelId="{85E3706B-729F-4B65-9F26-F83868832EBD}" type="pres">
      <dgm:prSet presAssocID="{30043D7E-E8B5-4064-89E1-4A148B3839E9}" presName="sibTrans" presStyleLbl="sibTrans2D1" presStyleIdx="1" presStyleCnt="2"/>
      <dgm:spPr/>
    </dgm:pt>
    <dgm:pt modelId="{3C032840-C4F9-466C-AFD1-E931FB2A6324}" type="pres">
      <dgm:prSet presAssocID="{30043D7E-E8B5-4064-89E1-4A148B3839E9}" presName="connTx" presStyleLbl="sibTrans2D1" presStyleIdx="1" presStyleCnt="2"/>
      <dgm:spPr/>
    </dgm:pt>
    <dgm:pt modelId="{70CB30B7-030D-4D36-93DB-02EA242BD35D}" type="pres">
      <dgm:prSet presAssocID="{7E6ED3F4-D506-45AD-9454-D93602AB4DE3}" presName="composite" presStyleCnt="0"/>
      <dgm:spPr/>
    </dgm:pt>
    <dgm:pt modelId="{756CADCC-7088-41C2-99E6-D4393B15FBCF}" type="pres">
      <dgm:prSet presAssocID="{7E6ED3F4-D506-45AD-9454-D93602AB4D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96C5A61-B421-4778-9DCC-486DEB22ED8B}" type="pres">
      <dgm:prSet presAssocID="{7E6ED3F4-D506-45AD-9454-D93602AB4DE3}" presName="parSh" presStyleLbl="node1" presStyleIdx="2" presStyleCnt="3"/>
      <dgm:spPr/>
    </dgm:pt>
    <dgm:pt modelId="{CC00A66F-ACC4-4E3C-BABA-2465FCC4CAA3}" type="pres">
      <dgm:prSet presAssocID="{7E6ED3F4-D506-45AD-9454-D93602AB4DE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70BC80A-2F09-44A3-802D-DCC04AF05F3D}" type="presOf" srcId="{2ECF8555-942F-42D3-B638-11AC6E596060}" destId="{CC00A66F-ACC4-4E3C-BABA-2465FCC4CAA3}" srcOrd="0" destOrd="1" presId="urn:microsoft.com/office/officeart/2005/8/layout/process3"/>
    <dgm:cxn modelId="{98C80317-A209-4FE1-B74B-CD91C787CDE3}" srcId="{E0BA8DFB-C686-4EFD-8267-C152968BF3C9}" destId="{A557D46F-106E-48A6-A230-6210C5A4E3E2}" srcOrd="1" destOrd="0" parTransId="{872922FE-6862-4626-A7D4-72ECAF0DDED2}" sibTransId="{30043D7E-E8B5-4064-89E1-4A148B3839E9}"/>
    <dgm:cxn modelId="{34F55517-480A-4C32-A2D8-360847F92659}" type="presOf" srcId="{21C2AD10-0BDE-4DF7-B952-5528FF0134DD}" destId="{B6FF06B5-4647-4F6B-9DB1-9CFBBAEFFFF3}" srcOrd="1" destOrd="0" presId="urn:microsoft.com/office/officeart/2005/8/layout/process3"/>
    <dgm:cxn modelId="{9F932A19-CE9A-4E1E-802A-B893F3E5E885}" type="presOf" srcId="{728F36B5-4726-4FD9-9D76-4C93CCB836F9}" destId="{9A16EFF4-8590-4044-9B67-6D57835345EE}" srcOrd="0" destOrd="0" presId="urn:microsoft.com/office/officeart/2005/8/layout/process3"/>
    <dgm:cxn modelId="{40E97919-AD02-4ECE-87F3-7A9DE5C510D6}" type="presOf" srcId="{30043D7E-E8B5-4064-89E1-4A148B3839E9}" destId="{3C032840-C4F9-466C-AFD1-E931FB2A6324}" srcOrd="1" destOrd="0" presId="urn:microsoft.com/office/officeart/2005/8/layout/process3"/>
    <dgm:cxn modelId="{DFD45E1E-AAB8-4762-A2A6-411BE5DC81F9}" type="presOf" srcId="{7E6ED3F4-D506-45AD-9454-D93602AB4DE3}" destId="{756CADCC-7088-41C2-99E6-D4393B15FBCF}" srcOrd="0" destOrd="0" presId="urn:microsoft.com/office/officeart/2005/8/layout/process3"/>
    <dgm:cxn modelId="{5795D330-5A20-4660-A74E-6DDC3FCC36B4}" type="presOf" srcId="{728F36B5-4726-4FD9-9D76-4C93CCB836F9}" destId="{6CB1D53B-E3F9-41D1-866F-7758899AA2EC}" srcOrd="1" destOrd="0" presId="urn:microsoft.com/office/officeart/2005/8/layout/process3"/>
    <dgm:cxn modelId="{864B4833-F1DC-4CBC-A8CC-570D214B5BAC}" srcId="{21C2AD10-0BDE-4DF7-B952-5528FF0134DD}" destId="{33CF83E6-219C-4B3A-A515-FCC134DAE2DC}" srcOrd="0" destOrd="0" parTransId="{A7465B44-D891-460D-83CA-B8A85CC36328}" sibTransId="{398B9F8F-6F81-416D-BDFF-E05E484A4563}"/>
    <dgm:cxn modelId="{A0567034-9256-4AB2-97EB-61B0DBE055EF}" type="presOf" srcId="{3813C340-FBED-4BD6-9CFF-66CB9391BBEA}" destId="{CC00A66F-ACC4-4E3C-BABA-2465FCC4CAA3}" srcOrd="0" destOrd="0" presId="urn:microsoft.com/office/officeart/2005/8/layout/process3"/>
    <dgm:cxn modelId="{EB057036-3D2E-4D75-A584-670A6D7AF5CE}" type="presOf" srcId="{7FC52759-A88B-4EF2-A2C6-D6149E37AB04}" destId="{4E8599E0-18F4-450B-8FD7-6840440A2582}" srcOrd="0" destOrd="0" presId="urn:microsoft.com/office/officeart/2005/8/layout/process3"/>
    <dgm:cxn modelId="{C052C736-5186-45C9-8CA5-31FDA7E73B7C}" srcId="{21C2AD10-0BDE-4DF7-B952-5528FF0134DD}" destId="{D138A124-F537-41F2-83F2-4D98840F85AC}" srcOrd="1" destOrd="0" parTransId="{BDBAD222-B009-42C5-9919-75D584B0290E}" sibTransId="{F253AC6A-9DBC-4832-85B5-0CA8C02CF265}"/>
    <dgm:cxn modelId="{1B58593D-8CE5-48DB-9165-496375CF8F4C}" type="presOf" srcId="{21C2AD10-0BDE-4DF7-B952-5528FF0134DD}" destId="{1733ECF2-CB18-4A26-B7B0-F470C837746A}" srcOrd="0" destOrd="0" presId="urn:microsoft.com/office/officeart/2005/8/layout/process3"/>
    <dgm:cxn modelId="{8F8C555E-A7AD-40D3-9189-0E45B389348B}" type="presOf" srcId="{2AB234BB-CA84-4F68-A707-E8A2CFB4993C}" destId="{DF98F18D-8491-4C98-9FF3-DDE2B3DBA920}" srcOrd="0" destOrd="2" presId="urn:microsoft.com/office/officeart/2005/8/layout/process3"/>
    <dgm:cxn modelId="{7BFC5073-C26F-4B22-8AED-A05381C099B8}" type="presOf" srcId="{A557D46F-106E-48A6-A230-6210C5A4E3E2}" destId="{68021DA3-4069-4664-9A5A-0108F947F9F9}" srcOrd="1" destOrd="0" presId="urn:microsoft.com/office/officeart/2005/8/layout/process3"/>
    <dgm:cxn modelId="{39068D75-D65E-498E-8F2C-ABEBF788421D}" type="presOf" srcId="{C539CEF7-CCB0-471A-AF9B-0DB852253DC1}" destId="{4E8599E0-18F4-450B-8FD7-6840440A2582}" srcOrd="0" destOrd="1" presId="urn:microsoft.com/office/officeart/2005/8/layout/process3"/>
    <dgm:cxn modelId="{9CE88D76-71D4-4644-9D32-2E08DEDD9283}" type="presOf" srcId="{5128E3BC-3822-4F2D-80E3-2F7258E410F9}" destId="{4E8599E0-18F4-450B-8FD7-6840440A2582}" srcOrd="0" destOrd="2" presId="urn:microsoft.com/office/officeart/2005/8/layout/process3"/>
    <dgm:cxn modelId="{9AA84177-F3E2-433D-ABE4-1761A61C7B0B}" srcId="{A557D46F-106E-48A6-A230-6210C5A4E3E2}" destId="{7FC52759-A88B-4EF2-A2C6-D6149E37AB04}" srcOrd="0" destOrd="0" parTransId="{D2EC93C3-2097-4462-A1CB-E8ADB9A8A97C}" sibTransId="{CCCAF8FC-529E-4A6F-BF61-A7DA3A2592A2}"/>
    <dgm:cxn modelId="{45A2FF7C-3D0E-424A-A22E-72B433E95D29}" type="presOf" srcId="{D138A124-F537-41F2-83F2-4D98840F85AC}" destId="{DF98F18D-8491-4C98-9FF3-DDE2B3DBA920}" srcOrd="0" destOrd="1" presId="urn:microsoft.com/office/officeart/2005/8/layout/process3"/>
    <dgm:cxn modelId="{FAE95B7D-0641-4A8B-A5F0-85BB704E5670}" type="presOf" srcId="{A557D46F-106E-48A6-A230-6210C5A4E3E2}" destId="{5BF8711A-5C6B-4A81-80BF-5D7986DE1978}" srcOrd="0" destOrd="0" presId="urn:microsoft.com/office/officeart/2005/8/layout/process3"/>
    <dgm:cxn modelId="{91950380-89E0-48B7-9593-D37CC2E38EBF}" srcId="{7E6ED3F4-D506-45AD-9454-D93602AB4DE3}" destId="{2ECF8555-942F-42D3-B638-11AC6E596060}" srcOrd="1" destOrd="0" parTransId="{C66D6C56-27F5-4A6A-BF60-C7A58D9199E2}" sibTransId="{0606E8D4-EED4-4978-820A-2ECF1E6A85B6}"/>
    <dgm:cxn modelId="{DB3FA59F-65FD-44CF-A1D7-6EF0BBDAF0C1}" type="presOf" srcId="{30043D7E-E8B5-4064-89E1-4A148B3839E9}" destId="{85E3706B-729F-4B65-9F26-F83868832EBD}" srcOrd="0" destOrd="0" presId="urn:microsoft.com/office/officeart/2005/8/layout/process3"/>
    <dgm:cxn modelId="{DF2436AE-B1B9-470A-AF18-8A337CA13C26}" srcId="{E0BA8DFB-C686-4EFD-8267-C152968BF3C9}" destId="{7E6ED3F4-D506-45AD-9454-D93602AB4DE3}" srcOrd="2" destOrd="0" parTransId="{294E59B8-8F8E-4FF1-B50D-6A33CC581334}" sibTransId="{CD61CE1E-75A6-4989-B752-522098E5991F}"/>
    <dgm:cxn modelId="{E50E84B4-EB00-41F9-B421-4C29876FE764}" srcId="{7E6ED3F4-D506-45AD-9454-D93602AB4DE3}" destId="{3813C340-FBED-4BD6-9CFF-66CB9391BBEA}" srcOrd="0" destOrd="0" parTransId="{D30F89A9-F44C-4CE8-9BCF-A41F2F098955}" sibTransId="{AA6BA3ED-7C86-4FAB-8142-37E9FD475591}"/>
    <dgm:cxn modelId="{59567BB8-9FD1-4318-BA32-124775C63939}" type="presOf" srcId="{E0BA8DFB-C686-4EFD-8267-C152968BF3C9}" destId="{201EE8D2-9861-46D9-AA3F-9AF485982CC2}" srcOrd="0" destOrd="0" presId="urn:microsoft.com/office/officeart/2005/8/layout/process3"/>
    <dgm:cxn modelId="{43F2ABD3-D421-4422-ACCE-94D813D60F41}" srcId="{A557D46F-106E-48A6-A230-6210C5A4E3E2}" destId="{C539CEF7-CCB0-471A-AF9B-0DB852253DC1}" srcOrd="1" destOrd="0" parTransId="{CF3E0F66-8D2F-49D9-AFE0-8860C47FA7D2}" sibTransId="{039E85C7-4932-474A-BEA2-9E854AA60153}"/>
    <dgm:cxn modelId="{90019AE8-3C8A-41DB-9717-5FCD3342BB2C}" srcId="{21C2AD10-0BDE-4DF7-B952-5528FF0134DD}" destId="{2AB234BB-CA84-4F68-A707-E8A2CFB4993C}" srcOrd="2" destOrd="0" parTransId="{845D57F5-798F-4E2F-9253-F38317C14212}" sibTransId="{6DFD21DC-50C7-4749-88AB-D1389BAA2AEF}"/>
    <dgm:cxn modelId="{BC7F9CEA-2395-4C30-9F42-C2D785329589}" type="presOf" srcId="{33CF83E6-219C-4B3A-A515-FCC134DAE2DC}" destId="{DF98F18D-8491-4C98-9FF3-DDE2B3DBA920}" srcOrd="0" destOrd="0" presId="urn:microsoft.com/office/officeart/2005/8/layout/process3"/>
    <dgm:cxn modelId="{0452EAEB-8E5D-4575-B6E2-B1539DEE39ED}" srcId="{E0BA8DFB-C686-4EFD-8267-C152968BF3C9}" destId="{21C2AD10-0BDE-4DF7-B952-5528FF0134DD}" srcOrd="0" destOrd="0" parTransId="{EF7BA695-9DD8-463A-86B6-0EC22BD1A49E}" sibTransId="{728F36B5-4726-4FD9-9D76-4C93CCB836F9}"/>
    <dgm:cxn modelId="{414EF4EE-F4F2-4C5C-BF40-B4A7EE57E522}" type="presOf" srcId="{7E6ED3F4-D506-45AD-9454-D93602AB4DE3}" destId="{596C5A61-B421-4778-9DCC-486DEB22ED8B}" srcOrd="1" destOrd="0" presId="urn:microsoft.com/office/officeart/2005/8/layout/process3"/>
    <dgm:cxn modelId="{C94714F0-C6F1-4FB0-B48F-1216DC8F28EC}" srcId="{A557D46F-106E-48A6-A230-6210C5A4E3E2}" destId="{5128E3BC-3822-4F2D-80E3-2F7258E410F9}" srcOrd="2" destOrd="0" parTransId="{584F3D2D-FDFE-47CA-A425-C03BA56C8CCE}" sibTransId="{81BB0231-1463-4D64-96FB-D3AB1D900639}"/>
    <dgm:cxn modelId="{BAA0F0E3-9CF4-4C88-9CF1-DD3273093EB3}" type="presParOf" srcId="{201EE8D2-9861-46D9-AA3F-9AF485982CC2}" destId="{8D65C771-4245-4052-A8C0-91543806215A}" srcOrd="0" destOrd="0" presId="urn:microsoft.com/office/officeart/2005/8/layout/process3"/>
    <dgm:cxn modelId="{84716D91-DAF1-4303-9E5D-9DBB5DC8C6B8}" type="presParOf" srcId="{8D65C771-4245-4052-A8C0-91543806215A}" destId="{1733ECF2-CB18-4A26-B7B0-F470C837746A}" srcOrd="0" destOrd="0" presId="urn:microsoft.com/office/officeart/2005/8/layout/process3"/>
    <dgm:cxn modelId="{BA5EBEE3-FF0D-499C-ACBE-130BF5432655}" type="presParOf" srcId="{8D65C771-4245-4052-A8C0-91543806215A}" destId="{B6FF06B5-4647-4F6B-9DB1-9CFBBAEFFFF3}" srcOrd="1" destOrd="0" presId="urn:microsoft.com/office/officeart/2005/8/layout/process3"/>
    <dgm:cxn modelId="{A5C424F8-84A3-4D51-AF0D-17D9A4D9A624}" type="presParOf" srcId="{8D65C771-4245-4052-A8C0-91543806215A}" destId="{DF98F18D-8491-4C98-9FF3-DDE2B3DBA920}" srcOrd="2" destOrd="0" presId="urn:microsoft.com/office/officeart/2005/8/layout/process3"/>
    <dgm:cxn modelId="{07BBE1D6-229F-4D38-94E1-BA0105B069E3}" type="presParOf" srcId="{201EE8D2-9861-46D9-AA3F-9AF485982CC2}" destId="{9A16EFF4-8590-4044-9B67-6D57835345EE}" srcOrd="1" destOrd="0" presId="urn:microsoft.com/office/officeart/2005/8/layout/process3"/>
    <dgm:cxn modelId="{3DF3F4D7-F8F3-4B1F-A2D2-8EFD97760998}" type="presParOf" srcId="{9A16EFF4-8590-4044-9B67-6D57835345EE}" destId="{6CB1D53B-E3F9-41D1-866F-7758899AA2EC}" srcOrd="0" destOrd="0" presId="urn:microsoft.com/office/officeart/2005/8/layout/process3"/>
    <dgm:cxn modelId="{09B5975E-6499-45DD-8D50-6ECB1FCB6E27}" type="presParOf" srcId="{201EE8D2-9861-46D9-AA3F-9AF485982CC2}" destId="{1AC26118-0923-41FC-9018-2BF55FAC2E24}" srcOrd="2" destOrd="0" presId="urn:microsoft.com/office/officeart/2005/8/layout/process3"/>
    <dgm:cxn modelId="{B9386A18-1DCC-4CB2-BE8B-3DF1886D8D77}" type="presParOf" srcId="{1AC26118-0923-41FC-9018-2BF55FAC2E24}" destId="{5BF8711A-5C6B-4A81-80BF-5D7986DE1978}" srcOrd="0" destOrd="0" presId="urn:microsoft.com/office/officeart/2005/8/layout/process3"/>
    <dgm:cxn modelId="{ABCEF949-9D5C-4857-8B42-C5F5E1C17D54}" type="presParOf" srcId="{1AC26118-0923-41FC-9018-2BF55FAC2E24}" destId="{68021DA3-4069-4664-9A5A-0108F947F9F9}" srcOrd="1" destOrd="0" presId="urn:microsoft.com/office/officeart/2005/8/layout/process3"/>
    <dgm:cxn modelId="{CCFA8BD9-A98B-4C64-84FC-6EA87D0F07DA}" type="presParOf" srcId="{1AC26118-0923-41FC-9018-2BF55FAC2E24}" destId="{4E8599E0-18F4-450B-8FD7-6840440A2582}" srcOrd="2" destOrd="0" presId="urn:microsoft.com/office/officeart/2005/8/layout/process3"/>
    <dgm:cxn modelId="{1458381C-272C-4B4A-A621-7324B42B8FE3}" type="presParOf" srcId="{201EE8D2-9861-46D9-AA3F-9AF485982CC2}" destId="{85E3706B-729F-4B65-9F26-F83868832EBD}" srcOrd="3" destOrd="0" presId="urn:microsoft.com/office/officeart/2005/8/layout/process3"/>
    <dgm:cxn modelId="{8E592B3A-6A24-45C2-BD29-ECAB6099B5F7}" type="presParOf" srcId="{85E3706B-729F-4B65-9F26-F83868832EBD}" destId="{3C032840-C4F9-466C-AFD1-E931FB2A6324}" srcOrd="0" destOrd="0" presId="urn:microsoft.com/office/officeart/2005/8/layout/process3"/>
    <dgm:cxn modelId="{195F8449-73FA-4084-9FB0-04596727A55A}" type="presParOf" srcId="{201EE8D2-9861-46D9-AA3F-9AF485982CC2}" destId="{70CB30B7-030D-4D36-93DB-02EA242BD35D}" srcOrd="4" destOrd="0" presId="urn:microsoft.com/office/officeart/2005/8/layout/process3"/>
    <dgm:cxn modelId="{A7455A15-E94C-4D37-B7A0-AE0930CA15D9}" type="presParOf" srcId="{70CB30B7-030D-4D36-93DB-02EA242BD35D}" destId="{756CADCC-7088-41C2-99E6-D4393B15FBCF}" srcOrd="0" destOrd="0" presId="urn:microsoft.com/office/officeart/2005/8/layout/process3"/>
    <dgm:cxn modelId="{251649EF-9223-4D34-B952-A043F4A03C27}" type="presParOf" srcId="{70CB30B7-030D-4D36-93DB-02EA242BD35D}" destId="{596C5A61-B421-4778-9DCC-486DEB22ED8B}" srcOrd="1" destOrd="0" presId="urn:microsoft.com/office/officeart/2005/8/layout/process3"/>
    <dgm:cxn modelId="{423DD8D1-4FFF-46D2-A74D-821C6FA2F069}" type="presParOf" srcId="{70CB30B7-030D-4D36-93DB-02EA242BD35D}" destId="{CC00A66F-ACC4-4E3C-BABA-2465FCC4CAA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AB82B-951E-47FA-8700-FD64344C5849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2E505D3-B46D-4D20-BF78-3D074B6B9429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CETESB</a:t>
          </a:r>
          <a:endParaRPr lang="pt-BR" dirty="0"/>
        </a:p>
      </dgm:t>
    </dgm:pt>
    <dgm:pt modelId="{A0BCC7E7-D98E-44B7-B484-B39E1E84D255}" type="parTrans" cxnId="{CC0266A2-7D04-4395-B1E8-1FBA330E7A44}">
      <dgm:prSet/>
      <dgm:spPr/>
      <dgm:t>
        <a:bodyPr/>
        <a:lstStyle/>
        <a:p>
          <a:endParaRPr lang="pt-BR"/>
        </a:p>
      </dgm:t>
    </dgm:pt>
    <dgm:pt modelId="{B2D06581-D233-4B60-A028-7C298AD64523}" type="sibTrans" cxnId="{CC0266A2-7D04-4395-B1E8-1FBA330E7A44}">
      <dgm:prSet/>
      <dgm:spPr/>
      <dgm:t>
        <a:bodyPr/>
        <a:lstStyle/>
        <a:p>
          <a:endParaRPr lang="pt-BR"/>
        </a:p>
      </dgm:t>
    </dgm:pt>
    <dgm:pt modelId="{B3BA9570-6795-4FC3-BB3B-68A6825502B0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Antonio Queiroz</a:t>
          </a:r>
          <a:endParaRPr lang="pt-BR" dirty="0"/>
        </a:p>
      </dgm:t>
    </dgm:pt>
    <dgm:pt modelId="{EC47E52F-AC27-4DC7-A697-05E9F6EDB6E2}" type="parTrans" cxnId="{9B3D363D-94A3-4B98-B99D-F96393232242}">
      <dgm:prSet/>
      <dgm:spPr/>
      <dgm:t>
        <a:bodyPr/>
        <a:lstStyle/>
        <a:p>
          <a:endParaRPr lang="pt-BR"/>
        </a:p>
      </dgm:t>
    </dgm:pt>
    <dgm:pt modelId="{0107EED1-5551-44F7-B2D4-B1A0C8FE1ED0}" type="sibTrans" cxnId="{9B3D363D-94A3-4B98-B99D-F96393232242}">
      <dgm:prSet/>
      <dgm:spPr/>
      <dgm:t>
        <a:bodyPr/>
        <a:lstStyle/>
        <a:p>
          <a:endParaRPr lang="pt-BR"/>
        </a:p>
      </dgm:t>
    </dgm:pt>
    <dgm:pt modelId="{AF78D12F-BBB4-4C05-9983-29DBD29C5553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Renata Mendonça</a:t>
          </a:r>
          <a:endParaRPr lang="pt-BR" dirty="0"/>
        </a:p>
      </dgm:t>
    </dgm:pt>
    <dgm:pt modelId="{557AB856-F6F8-406C-9BC0-F56C7868B8DB}" type="parTrans" cxnId="{5FE37B8A-CE3C-45C7-A372-75847E8030A1}">
      <dgm:prSet/>
      <dgm:spPr/>
      <dgm:t>
        <a:bodyPr/>
        <a:lstStyle/>
        <a:p>
          <a:endParaRPr lang="pt-BR"/>
        </a:p>
      </dgm:t>
    </dgm:pt>
    <dgm:pt modelId="{ACE68A58-2B90-4F83-9C9B-6B8730BACC89}" type="sibTrans" cxnId="{5FE37B8A-CE3C-45C7-A372-75847E8030A1}">
      <dgm:prSet/>
      <dgm:spPr/>
      <dgm:t>
        <a:bodyPr/>
        <a:lstStyle/>
        <a:p>
          <a:endParaRPr lang="pt-BR"/>
        </a:p>
      </dgm:t>
    </dgm:pt>
    <dgm:pt modelId="{68EE9B0C-8BC1-4022-89CF-B234771D9CDF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Rosana Kazuko Tomita</a:t>
          </a:r>
          <a:endParaRPr lang="pt-BR" dirty="0"/>
        </a:p>
      </dgm:t>
    </dgm:pt>
    <dgm:pt modelId="{8AA6D3C4-BBD8-4AA4-BD48-568C4B9E802C}" type="parTrans" cxnId="{EE2C33DD-D089-401D-B9C3-1CD54B093D1A}">
      <dgm:prSet/>
      <dgm:spPr/>
      <dgm:t>
        <a:bodyPr/>
        <a:lstStyle/>
        <a:p>
          <a:endParaRPr lang="pt-BR"/>
        </a:p>
      </dgm:t>
    </dgm:pt>
    <dgm:pt modelId="{BEB6CF55-452A-421B-A5C3-15ACC103DFBE}" type="sibTrans" cxnId="{EE2C33DD-D089-401D-B9C3-1CD54B093D1A}">
      <dgm:prSet/>
      <dgm:spPr/>
      <dgm:t>
        <a:bodyPr/>
        <a:lstStyle/>
        <a:p>
          <a:endParaRPr lang="pt-BR"/>
        </a:p>
      </dgm:t>
    </dgm:pt>
    <dgm:pt modelId="{16C3B42F-AD31-4539-B351-440B618F975B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FF</a:t>
          </a:r>
          <a:endParaRPr lang="pt-BR" dirty="0"/>
        </a:p>
      </dgm:t>
    </dgm:pt>
    <dgm:pt modelId="{C16A38D2-A9D0-4B5E-8FC6-7E264F8023D6}" type="parTrans" cxnId="{1AB51843-D1BF-4BD1-A34D-A7FDA1657EEB}">
      <dgm:prSet/>
      <dgm:spPr/>
      <dgm:t>
        <a:bodyPr/>
        <a:lstStyle/>
        <a:p>
          <a:endParaRPr lang="pt-BR"/>
        </a:p>
      </dgm:t>
    </dgm:pt>
    <dgm:pt modelId="{976B89AA-AA9A-43FD-A801-91ED659B5316}" type="sibTrans" cxnId="{1AB51843-D1BF-4BD1-A34D-A7FDA1657EEB}">
      <dgm:prSet/>
      <dgm:spPr/>
      <dgm:t>
        <a:bodyPr/>
        <a:lstStyle/>
        <a:p>
          <a:endParaRPr lang="pt-BR"/>
        </a:p>
      </dgm:t>
    </dgm:pt>
    <dgm:pt modelId="{4A70AB5D-DD32-488A-AC55-11671F9B01A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Gerd Sparovek</a:t>
          </a:r>
          <a:endParaRPr lang="pt-BR" dirty="0"/>
        </a:p>
      </dgm:t>
    </dgm:pt>
    <dgm:pt modelId="{18F26CA5-092E-4BEE-A0B1-D27A530652CE}" type="parTrans" cxnId="{275D4FA3-CD92-44EF-B50B-5A6CF752CC1F}">
      <dgm:prSet/>
      <dgm:spPr/>
      <dgm:t>
        <a:bodyPr/>
        <a:lstStyle/>
        <a:p>
          <a:endParaRPr lang="pt-BR"/>
        </a:p>
      </dgm:t>
    </dgm:pt>
    <dgm:pt modelId="{5926A524-0FCA-481E-8AE7-68902B9A1EFF}" type="sibTrans" cxnId="{275D4FA3-CD92-44EF-B50B-5A6CF752CC1F}">
      <dgm:prSet/>
      <dgm:spPr/>
      <dgm:t>
        <a:bodyPr/>
        <a:lstStyle/>
        <a:p>
          <a:endParaRPr lang="pt-BR"/>
        </a:p>
      </dgm:t>
    </dgm:pt>
    <dgm:pt modelId="{5C3B5A72-0FCB-408D-B969-C2E1D19E6176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Eloisa Helena Mannis</a:t>
          </a:r>
        </a:p>
      </dgm:t>
    </dgm:pt>
    <dgm:pt modelId="{21C22586-D3E1-4261-B6D5-50321065D657}" type="parTrans" cxnId="{3DE91FAC-47E4-45CD-8142-C512AD4BD173}">
      <dgm:prSet/>
      <dgm:spPr/>
    </dgm:pt>
    <dgm:pt modelId="{54425108-21E4-4023-8F15-D0DC30909FD4}" type="sibTrans" cxnId="{3DE91FAC-47E4-45CD-8142-C512AD4BD173}">
      <dgm:prSet/>
      <dgm:spPr/>
    </dgm:pt>
    <dgm:pt modelId="{F90DD97B-D45C-450C-A86A-94BF8B75D669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Gustavo </a:t>
          </a:r>
          <a:r>
            <a:rPr lang="pt-BR" dirty="0" err="1">
              <a:latin typeface="Calibri Light" panose="020F0302020204030204"/>
            </a:rPr>
            <a:t>Casoni</a:t>
          </a:r>
          <a:r>
            <a:rPr lang="pt-BR" dirty="0">
              <a:latin typeface="Calibri Light" panose="020F0302020204030204"/>
            </a:rPr>
            <a:t> da Rocha</a:t>
          </a:r>
        </a:p>
      </dgm:t>
    </dgm:pt>
    <dgm:pt modelId="{8391CD04-8D00-4FAF-8051-DA9368A024A6}" type="parTrans" cxnId="{9DE11A02-3227-4AF4-992F-78C0D43DB51A}">
      <dgm:prSet/>
      <dgm:spPr/>
    </dgm:pt>
    <dgm:pt modelId="{E2FCFE2A-8077-4472-8146-DE00C25FAF37}" type="sibTrans" cxnId="{9DE11A02-3227-4AF4-992F-78C0D43DB51A}">
      <dgm:prSet/>
      <dgm:spPr/>
    </dgm:pt>
    <dgm:pt modelId="{44C0FF61-418B-41B2-ADDF-F135D7F0EE3C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IPA</a:t>
          </a:r>
        </a:p>
      </dgm:t>
    </dgm:pt>
    <dgm:pt modelId="{A1182739-684B-4CBA-8E58-F78955094A12}" type="parTrans" cxnId="{B243F248-4C63-4614-88EB-4CF579D5EE8C}">
      <dgm:prSet/>
      <dgm:spPr/>
    </dgm:pt>
    <dgm:pt modelId="{AE96FCA9-9F4F-492D-B658-57A0F43DFA28}" type="sibTrans" cxnId="{B243F248-4C63-4614-88EB-4CF579D5EE8C}">
      <dgm:prSet/>
      <dgm:spPr/>
    </dgm:pt>
    <dgm:pt modelId="{0F5065D1-44E2-442A-9BB7-A19E3E5A0084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Karina de Toledo Bernardo</a:t>
          </a:r>
        </a:p>
      </dgm:t>
    </dgm:pt>
    <dgm:pt modelId="{93DCB588-7CC6-4B74-9B1E-95C3DE273792}" type="parTrans" cxnId="{ABD57B7C-AA9F-4D52-9CD8-EB0C95E49AD0}">
      <dgm:prSet/>
      <dgm:spPr/>
    </dgm:pt>
    <dgm:pt modelId="{8C7A0E24-F9DD-414E-AF04-F7AFDCE929EA}" type="sibTrans" cxnId="{ABD57B7C-AA9F-4D52-9CD8-EB0C95E49AD0}">
      <dgm:prSet/>
      <dgm:spPr/>
    </dgm:pt>
    <dgm:pt modelId="{591C34F6-D4B3-4A2A-AAA2-2E9C55E13356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Marco Aurélio Nalon</a:t>
          </a:r>
        </a:p>
      </dgm:t>
    </dgm:pt>
    <dgm:pt modelId="{4BD75052-249E-49DE-9AA0-E0304D706A8F}" type="parTrans" cxnId="{3AB6792B-6E0E-4D9B-B310-CA531E79A7E4}">
      <dgm:prSet/>
      <dgm:spPr/>
    </dgm:pt>
    <dgm:pt modelId="{2C700850-8127-4E90-B333-B716D02F6BFA}" type="sibTrans" cxnId="{3AB6792B-6E0E-4D9B-B310-CA531E79A7E4}">
      <dgm:prSet/>
      <dgm:spPr/>
    </dgm:pt>
    <dgm:pt modelId="{B641D7F9-31DE-45CA-A2B4-7A2AD9598CB9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Mônica Pavão</a:t>
          </a:r>
        </a:p>
      </dgm:t>
    </dgm:pt>
    <dgm:pt modelId="{67C15C75-79AC-4653-9B17-FF01E788D304}" type="parTrans" cxnId="{945C9FB7-ED92-4E27-A2FA-7C77358DF5CC}">
      <dgm:prSet/>
      <dgm:spPr/>
    </dgm:pt>
    <dgm:pt modelId="{316E43BC-A476-469D-A35D-15C6386CC642}" type="sibTrans" cxnId="{945C9FB7-ED92-4E27-A2FA-7C77358DF5CC}">
      <dgm:prSet/>
      <dgm:spPr/>
    </dgm:pt>
    <dgm:pt modelId="{CFEF5387-0257-47E2-9530-AA797AF717A8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CPLA</a:t>
          </a:r>
        </a:p>
      </dgm:t>
    </dgm:pt>
    <dgm:pt modelId="{41A76BF7-F573-4B44-994D-C0D5AD8D8773}" type="parTrans" cxnId="{9A432A56-2ECF-43E0-AE13-A4DAFD68C006}">
      <dgm:prSet/>
      <dgm:spPr/>
    </dgm:pt>
    <dgm:pt modelId="{4E71C0CB-10B4-458F-8604-F9C323D1D838}" type="sibTrans" cxnId="{9A432A56-2ECF-43E0-AE13-A4DAFD68C006}">
      <dgm:prSet/>
      <dgm:spPr/>
    </dgm:pt>
    <dgm:pt modelId="{7DA1E963-C454-4DF9-ACD0-2BEC12144D84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Gil Scatena</a:t>
          </a:r>
        </a:p>
      </dgm:t>
    </dgm:pt>
    <dgm:pt modelId="{4A6FDA6E-882B-47A3-8306-E0D8A7439236}" type="parTrans" cxnId="{60F7F9E5-FD4E-4287-858E-3D81130C87E5}">
      <dgm:prSet/>
      <dgm:spPr/>
    </dgm:pt>
    <dgm:pt modelId="{51EB67FD-1376-4405-87D5-03F91D71CC16}" type="sibTrans" cxnId="{60F7F9E5-FD4E-4287-858E-3D81130C87E5}">
      <dgm:prSet/>
      <dgm:spPr/>
    </dgm:pt>
    <dgm:pt modelId="{1A315836-04E6-4795-BC9A-E57577DAA0C9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Arlete Ohata</a:t>
          </a:r>
        </a:p>
      </dgm:t>
    </dgm:pt>
    <dgm:pt modelId="{6FF329E8-DB7C-4151-8F1A-433D2C867044}" type="parTrans" cxnId="{0C6BD53E-7089-4AA7-8C4A-057289754F67}">
      <dgm:prSet/>
      <dgm:spPr/>
    </dgm:pt>
    <dgm:pt modelId="{AAC60841-293E-4581-AA8F-8060B0408C4B}" type="sibTrans" cxnId="{0C6BD53E-7089-4AA7-8C4A-057289754F67}">
      <dgm:prSet/>
      <dgm:spPr/>
    </dgm:pt>
    <dgm:pt modelId="{C1A97F56-5436-4425-942B-B6BC0CB67B26}">
      <dgm:prSet phldr="0"/>
      <dgm:spPr/>
      <dgm:t>
        <a:bodyPr/>
        <a:lstStyle/>
        <a:p>
          <a:pPr rtl="0"/>
          <a:r>
            <a:rPr lang="pt-BR" dirty="0" err="1">
              <a:latin typeface="Calibri Light" panose="020F0302020204030204"/>
            </a:rPr>
            <a:t>Sheyla</a:t>
          </a:r>
          <a:r>
            <a:rPr lang="pt-BR" dirty="0">
              <a:latin typeface="Calibri Light" panose="020F0302020204030204"/>
            </a:rPr>
            <a:t> </a:t>
          </a:r>
          <a:r>
            <a:rPr lang="pt-BR" dirty="0" err="1">
              <a:latin typeface="Calibri Light" panose="020F0302020204030204"/>
            </a:rPr>
            <a:t>Aki</a:t>
          </a:r>
          <a:r>
            <a:rPr lang="pt-BR" dirty="0">
              <a:latin typeface="Calibri Light" panose="020F0302020204030204"/>
            </a:rPr>
            <a:t> Watanabe</a:t>
          </a:r>
        </a:p>
      </dgm:t>
    </dgm:pt>
    <dgm:pt modelId="{2CDAB803-5A06-42AF-8AB2-1184847591F7}" type="parTrans" cxnId="{BB998FE2-67B5-4EF8-BE6B-E04CEEB57372}">
      <dgm:prSet/>
      <dgm:spPr/>
    </dgm:pt>
    <dgm:pt modelId="{172BA778-ED7F-4C24-B765-21E685AB44DE}" type="sibTrans" cxnId="{BB998FE2-67B5-4EF8-BE6B-E04CEEB57372}">
      <dgm:prSet/>
      <dgm:spPr/>
    </dgm:pt>
    <dgm:pt modelId="{8BC4B278-3EFA-4E93-859B-874109C814B6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CFB</a:t>
          </a:r>
        </a:p>
      </dgm:t>
    </dgm:pt>
    <dgm:pt modelId="{9E7A41B4-C4C3-4A57-B2F7-6FFD75666810}" type="parTrans" cxnId="{55DE4C78-53A6-427C-959F-89BC1C6282C0}">
      <dgm:prSet/>
      <dgm:spPr/>
    </dgm:pt>
    <dgm:pt modelId="{5354744A-8061-4FA2-9829-6ADDAEA423B9}" type="sibTrans" cxnId="{55DE4C78-53A6-427C-959F-89BC1C6282C0}">
      <dgm:prSet/>
      <dgm:spPr/>
    </dgm:pt>
    <dgm:pt modelId="{91E385BA-FC4D-4EFB-A9FB-14528ED7E4A2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Sergio Luis Marçon</a:t>
          </a:r>
        </a:p>
      </dgm:t>
    </dgm:pt>
    <dgm:pt modelId="{8ED97D13-99F4-441B-AB22-CC0D5651CACC}" type="parTrans" cxnId="{F514C0D4-9ECF-472A-B558-235AEA61BD1A}">
      <dgm:prSet/>
      <dgm:spPr/>
    </dgm:pt>
    <dgm:pt modelId="{7B7D7DC5-6A9A-4A76-8AA7-21FC29A6A232}" type="sibTrans" cxnId="{F514C0D4-9ECF-472A-B558-235AEA61BD1A}">
      <dgm:prSet/>
      <dgm:spPr/>
    </dgm:pt>
    <dgm:pt modelId="{9A4B3BA5-EF71-4856-887E-6EA533796347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Rafael Frigerio</a:t>
          </a:r>
        </a:p>
      </dgm:t>
    </dgm:pt>
    <dgm:pt modelId="{2E4FEC05-E22F-4910-BB10-141421BF8446}" type="parTrans" cxnId="{A398A85C-08A5-465F-9E3F-B7ED32584AA4}">
      <dgm:prSet/>
      <dgm:spPr/>
    </dgm:pt>
    <dgm:pt modelId="{6EE7B8C2-065A-4356-AD20-1C3ECC08F919}" type="sibTrans" cxnId="{A398A85C-08A5-465F-9E3F-B7ED32584AA4}">
      <dgm:prSet/>
      <dgm:spPr/>
    </dgm:pt>
    <dgm:pt modelId="{9041019D-C140-412F-8E68-7B2E2C3841D6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Naiana Lanza Landucci</a:t>
          </a:r>
        </a:p>
      </dgm:t>
    </dgm:pt>
    <dgm:pt modelId="{AE5397C1-085E-4709-B23D-2168B57637C1}" type="parTrans" cxnId="{092AE612-67CC-4770-9628-5BBF0998213B}">
      <dgm:prSet/>
      <dgm:spPr/>
    </dgm:pt>
    <dgm:pt modelId="{C88E7DD1-F592-497B-986D-8535CEAEF0CD}" type="sibTrans" cxnId="{092AE612-67CC-4770-9628-5BBF0998213B}">
      <dgm:prSet/>
      <dgm:spPr/>
    </dgm:pt>
    <dgm:pt modelId="{BDCB0582-89E0-4BCA-88F8-1FA482923C60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Roney Perez dos Santos</a:t>
          </a:r>
        </a:p>
      </dgm:t>
    </dgm:pt>
    <dgm:pt modelId="{205C35F5-AC17-470C-83F1-12E5C6648D68}" type="parTrans" cxnId="{CA24D6BF-3F73-420B-97CB-B4F4B8CFC6D1}">
      <dgm:prSet/>
      <dgm:spPr/>
    </dgm:pt>
    <dgm:pt modelId="{BFD6BCC8-8A03-4ADC-B5C7-6F33C3EA86BB}" type="sibTrans" cxnId="{CA24D6BF-3F73-420B-97CB-B4F4B8CFC6D1}">
      <dgm:prSet/>
      <dgm:spPr/>
    </dgm:pt>
    <dgm:pt modelId="{4F80929F-27D5-4148-8E5F-028F201F1C80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Thais Michelle Oliveira</a:t>
          </a:r>
          <a:endParaRPr lang="pt-BR" dirty="0"/>
        </a:p>
      </dgm:t>
    </dgm:pt>
    <dgm:pt modelId="{B8340281-B8A2-4244-917D-70ECD32E5BF8}" type="parTrans" cxnId="{41D084C7-20DB-4A95-8C2C-D048F7248730}">
      <dgm:prSet/>
      <dgm:spPr/>
    </dgm:pt>
    <dgm:pt modelId="{572F5050-38DF-4048-BBBA-3A0AA217E19A}" type="sibTrans" cxnId="{41D084C7-20DB-4A95-8C2C-D048F7248730}">
      <dgm:prSet/>
      <dgm:spPr/>
    </dgm:pt>
    <dgm:pt modelId="{29743F0F-2D3C-4D56-B0E0-2227B2A1CCE2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Beatriz </a:t>
          </a:r>
          <a:r>
            <a:rPr lang="pt-BR" dirty="0" err="1">
              <a:latin typeface="Calibri Light" panose="020F0302020204030204"/>
            </a:rPr>
            <a:t>Truffi</a:t>
          </a:r>
          <a:r>
            <a:rPr lang="pt-BR" dirty="0">
              <a:latin typeface="Calibri Light" panose="020F0302020204030204"/>
            </a:rPr>
            <a:t> Alves</a:t>
          </a:r>
        </a:p>
      </dgm:t>
    </dgm:pt>
    <dgm:pt modelId="{4A4A6288-853C-4F8E-A620-4F363DFC11DC}" type="parTrans" cxnId="{301E8FAB-E01C-434D-A11B-B2FF10E0D82F}">
      <dgm:prSet/>
      <dgm:spPr/>
    </dgm:pt>
    <dgm:pt modelId="{BF16653D-55EF-4F5F-9448-A2FCB3440765}" type="sibTrans" cxnId="{301E8FAB-E01C-434D-A11B-B2FF10E0D82F}">
      <dgm:prSet/>
      <dgm:spPr/>
    </dgm:pt>
    <dgm:pt modelId="{AF7B89FD-41B6-440A-A9D3-B19737ECA511}">
      <dgm:prSet phldr="0"/>
      <dgm:spPr/>
      <dgm:t>
        <a:bodyPr/>
        <a:lstStyle/>
        <a:p>
          <a:pPr rtl="0"/>
          <a:r>
            <a:rPr lang="pt-BR" b="0" dirty="0">
              <a:latin typeface="Calibri"/>
              <a:cs typeface="Calibri"/>
            </a:rPr>
            <a:t>Isabel Fonseca Barcellos</a:t>
          </a:r>
        </a:p>
      </dgm:t>
    </dgm:pt>
    <dgm:pt modelId="{23DECB4F-A284-4529-B16B-3C4BB70BC777}" type="parTrans" cxnId="{C7466348-261A-4654-8A50-3CDBC8951234}">
      <dgm:prSet/>
      <dgm:spPr/>
    </dgm:pt>
    <dgm:pt modelId="{3CEB7ED8-AABA-49DD-A08A-918BE84B16DA}" type="sibTrans" cxnId="{C7466348-261A-4654-8A50-3CDBC8951234}">
      <dgm:prSet/>
      <dgm:spPr/>
    </dgm:pt>
    <dgm:pt modelId="{7FCBD877-E001-4DED-B2AC-B232035EEEDA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Wagner Nistardo Lima</a:t>
          </a:r>
        </a:p>
      </dgm:t>
    </dgm:pt>
    <dgm:pt modelId="{84895371-A1B4-4534-A0BE-27193B668190}" type="parTrans" cxnId="{0FFC0216-9DFC-475A-B63B-377BCE51DEBE}">
      <dgm:prSet/>
      <dgm:spPr/>
    </dgm:pt>
    <dgm:pt modelId="{091803D2-A17B-4197-AE0A-F8A9F5F2066E}" type="sibTrans" cxnId="{0FFC0216-9DFC-475A-B63B-377BCE51DEBE}">
      <dgm:prSet/>
      <dgm:spPr/>
    </dgm:pt>
    <dgm:pt modelId="{11D10237-D20E-41E9-B6FC-89E284AB6D71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Pedro Carlos </a:t>
          </a:r>
          <a:r>
            <a:rPr lang="pt-BR" dirty="0" err="1">
              <a:latin typeface="Calibri Light" panose="020F0302020204030204"/>
            </a:rPr>
            <a:t>Sztajn</a:t>
          </a:r>
          <a:r>
            <a:rPr lang="pt-BR" dirty="0">
              <a:latin typeface="Calibri Light" panose="020F0302020204030204"/>
            </a:rPr>
            <a:t> </a:t>
          </a:r>
          <a:r>
            <a:rPr lang="pt-BR" dirty="0" err="1">
              <a:latin typeface="Calibri Light" panose="020F0302020204030204"/>
            </a:rPr>
            <a:t>Lotfi</a:t>
          </a:r>
          <a:endParaRPr lang="pt-BR" dirty="0">
            <a:latin typeface="Calibri Light" panose="020F0302020204030204"/>
          </a:endParaRPr>
        </a:p>
      </dgm:t>
    </dgm:pt>
    <dgm:pt modelId="{55F889D5-4142-41E0-8D85-6C61B3EB70B2}" type="parTrans" cxnId="{7637230F-47E1-4E10-8802-4E662DE2B139}">
      <dgm:prSet/>
      <dgm:spPr/>
    </dgm:pt>
    <dgm:pt modelId="{DB690C1D-9B85-4FF4-BA59-B2AD649F1D35}" type="sibTrans" cxnId="{7637230F-47E1-4E10-8802-4E662DE2B139}">
      <dgm:prSet/>
      <dgm:spPr/>
    </dgm:pt>
    <dgm:pt modelId="{B749BCC6-6F7C-40D5-97E8-44F0A1040702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Jorge Luiz Vargas Lembo</a:t>
          </a:r>
        </a:p>
      </dgm:t>
    </dgm:pt>
    <dgm:pt modelId="{04E54D20-F88E-4AC6-95A4-561E4706CADE}" type="parTrans" cxnId="{FC1C9B01-7FC8-44E0-BC79-4404456B4830}">
      <dgm:prSet/>
      <dgm:spPr/>
    </dgm:pt>
    <dgm:pt modelId="{CAE40C63-EB55-43B3-A505-BBAF64380377}" type="sibTrans" cxnId="{FC1C9B01-7FC8-44E0-BC79-4404456B4830}">
      <dgm:prSet/>
      <dgm:spPr/>
    </dgm:pt>
    <dgm:pt modelId="{D43B6EF7-A275-4C93-A9ED-8BBFD139FD05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GSTIC-CI-Fábrica</a:t>
          </a:r>
        </a:p>
      </dgm:t>
    </dgm:pt>
    <dgm:pt modelId="{79CFD366-DB94-4761-909B-99DE39EAFCEC}" type="parTrans" cxnId="{FEEB2A17-32D5-4B8B-A31A-1EC11028B643}">
      <dgm:prSet/>
      <dgm:spPr/>
    </dgm:pt>
    <dgm:pt modelId="{3BD77642-7F55-4A55-86B6-07DE93FE2688}" type="sibTrans" cxnId="{FEEB2A17-32D5-4B8B-A31A-1EC11028B643}">
      <dgm:prSet/>
      <dgm:spPr/>
    </dgm:pt>
    <dgm:pt modelId="{B84B5782-0D6B-48D4-8F27-FAE78FF578D5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Débora Gomes de Moura Varjão</a:t>
          </a:r>
        </a:p>
      </dgm:t>
    </dgm:pt>
    <dgm:pt modelId="{F649CD7F-A555-4C20-986A-83AA32A374C8}" type="parTrans" cxnId="{44641E57-734B-4E84-AE99-506475B3EDA6}">
      <dgm:prSet/>
      <dgm:spPr/>
    </dgm:pt>
    <dgm:pt modelId="{34C71715-23C8-471A-B8FE-AFC6355A20CD}" type="sibTrans" cxnId="{44641E57-734B-4E84-AE99-506475B3EDA6}">
      <dgm:prSet/>
      <dgm:spPr/>
    </dgm:pt>
    <dgm:pt modelId="{D6890F4E-8D40-4662-8C3C-C4FC81AAF63A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Valéria de Souza Assunção</a:t>
          </a:r>
        </a:p>
      </dgm:t>
    </dgm:pt>
    <dgm:pt modelId="{11388805-F627-49C5-98FB-886D906DD028}" type="parTrans" cxnId="{BC8E9CC8-0730-4F45-948C-D91BEFDD0144}">
      <dgm:prSet/>
      <dgm:spPr/>
    </dgm:pt>
    <dgm:pt modelId="{F113C5DD-9B14-4A72-A7D0-B62FDBE8EE98}" type="sibTrans" cxnId="{BC8E9CC8-0730-4F45-948C-D91BEFDD0144}">
      <dgm:prSet/>
      <dgm:spPr/>
    </dgm:pt>
    <dgm:pt modelId="{8661B8DA-7FD0-4058-82C6-31DB015A6572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Lucas Trombini Lopes</a:t>
          </a:r>
          <a:endParaRPr lang="pt-BR" dirty="0"/>
        </a:p>
      </dgm:t>
    </dgm:pt>
    <dgm:pt modelId="{A1ED825B-AAB4-46F6-9945-E0DD48092A76}" type="parTrans" cxnId="{D80617EB-ABF8-4B50-A905-B173B59B3BA0}">
      <dgm:prSet/>
      <dgm:spPr/>
    </dgm:pt>
    <dgm:pt modelId="{873BF2C5-7B66-456A-8660-5F3F4B55C32F}" type="sibTrans" cxnId="{D80617EB-ABF8-4B50-A905-B173B59B3BA0}">
      <dgm:prSet/>
      <dgm:spPr/>
    </dgm:pt>
    <dgm:pt modelId="{968786D7-2C9E-4552-B0F8-E1B91D6E46B7}">
      <dgm:prSet phldr="0"/>
      <dgm:spPr/>
      <dgm:t>
        <a:bodyPr/>
        <a:lstStyle/>
        <a:p>
          <a:r>
            <a:rPr lang="pt-BR" dirty="0">
              <a:latin typeface="Calibri Light" panose="020F0302020204030204"/>
            </a:rPr>
            <a:t>Elisabete Cristina Kono</a:t>
          </a:r>
          <a:endParaRPr lang="pt-BR" dirty="0"/>
        </a:p>
      </dgm:t>
    </dgm:pt>
    <dgm:pt modelId="{FECF16E9-6EC8-4138-8D33-1960A087730F}" type="parTrans" cxnId="{4893DA2C-1B93-423B-A9B7-10EA1E535956}">
      <dgm:prSet/>
      <dgm:spPr/>
    </dgm:pt>
    <dgm:pt modelId="{3FF92896-439A-4B35-98FB-A2EED40576AF}" type="sibTrans" cxnId="{4893DA2C-1B93-423B-A9B7-10EA1E535956}">
      <dgm:prSet/>
      <dgm:spPr/>
    </dgm:pt>
    <dgm:pt modelId="{0C56C9BA-F3EB-4C4C-9B10-F10217B8B403}" type="pres">
      <dgm:prSet presAssocID="{931AB82B-951E-47FA-8700-FD64344C5849}" presName="Name0" presStyleCnt="0">
        <dgm:presLayoutVars>
          <dgm:dir/>
          <dgm:animLvl val="lvl"/>
          <dgm:resizeHandles val="exact"/>
        </dgm:presLayoutVars>
      </dgm:prSet>
      <dgm:spPr/>
    </dgm:pt>
    <dgm:pt modelId="{50495587-F41B-4F39-BF9A-4E41134E3FC1}" type="pres">
      <dgm:prSet presAssocID="{C2E505D3-B46D-4D20-BF78-3D074B6B9429}" presName="composite" presStyleCnt="0"/>
      <dgm:spPr/>
    </dgm:pt>
    <dgm:pt modelId="{24CF03B1-A8A3-4C4A-96A4-7B05C510EB8A}" type="pres">
      <dgm:prSet presAssocID="{C2E505D3-B46D-4D20-BF78-3D074B6B9429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329DB747-1E27-4DBE-92F0-499E11A5C938}" type="pres">
      <dgm:prSet presAssocID="{C2E505D3-B46D-4D20-BF78-3D074B6B9429}" presName="desTx" presStyleLbl="alignAccFollowNode1" presStyleIdx="0" presStyleCnt="6">
        <dgm:presLayoutVars>
          <dgm:bulletEnabled val="1"/>
        </dgm:presLayoutVars>
      </dgm:prSet>
      <dgm:spPr/>
    </dgm:pt>
    <dgm:pt modelId="{11DB9B18-0A8B-46B1-B206-7693A493A0A3}" type="pres">
      <dgm:prSet presAssocID="{B2D06581-D233-4B60-A028-7C298AD64523}" presName="space" presStyleCnt="0"/>
      <dgm:spPr/>
    </dgm:pt>
    <dgm:pt modelId="{AD6F3DD2-5423-4669-829C-5B5A35DC6942}" type="pres">
      <dgm:prSet presAssocID="{16C3B42F-AD31-4539-B351-440B618F975B}" presName="composite" presStyleCnt="0"/>
      <dgm:spPr/>
    </dgm:pt>
    <dgm:pt modelId="{FD8B1CFE-5E70-4823-9BDE-C49C651C8525}" type="pres">
      <dgm:prSet presAssocID="{16C3B42F-AD31-4539-B351-440B618F975B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C9FBBA95-6B8C-4E9A-8E5D-1C8EFFD04C42}" type="pres">
      <dgm:prSet presAssocID="{16C3B42F-AD31-4539-B351-440B618F975B}" presName="desTx" presStyleLbl="alignAccFollowNode1" presStyleIdx="1" presStyleCnt="6">
        <dgm:presLayoutVars>
          <dgm:bulletEnabled val="1"/>
        </dgm:presLayoutVars>
      </dgm:prSet>
      <dgm:spPr/>
    </dgm:pt>
    <dgm:pt modelId="{43557060-A765-46EA-80EA-F0A6EAB66DBE}" type="pres">
      <dgm:prSet presAssocID="{976B89AA-AA9A-43FD-A801-91ED659B5316}" presName="space" presStyleCnt="0"/>
      <dgm:spPr/>
    </dgm:pt>
    <dgm:pt modelId="{6627DA56-C50C-4A1E-BB44-13761165A693}" type="pres">
      <dgm:prSet presAssocID="{44C0FF61-418B-41B2-ADDF-F135D7F0EE3C}" presName="composite" presStyleCnt="0"/>
      <dgm:spPr/>
    </dgm:pt>
    <dgm:pt modelId="{430A8F58-E2AB-4A18-9CEF-04ABDAEE9930}" type="pres">
      <dgm:prSet presAssocID="{44C0FF61-418B-41B2-ADDF-F135D7F0EE3C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9801716B-BF20-4E79-83FE-B93B237AA6EC}" type="pres">
      <dgm:prSet presAssocID="{44C0FF61-418B-41B2-ADDF-F135D7F0EE3C}" presName="desTx" presStyleLbl="alignAccFollowNode1" presStyleIdx="2" presStyleCnt="6">
        <dgm:presLayoutVars>
          <dgm:bulletEnabled val="1"/>
        </dgm:presLayoutVars>
      </dgm:prSet>
      <dgm:spPr/>
    </dgm:pt>
    <dgm:pt modelId="{C0DA0B6C-85D7-4E1B-AA82-1D51EBB17F76}" type="pres">
      <dgm:prSet presAssocID="{AE96FCA9-9F4F-492D-B658-57A0F43DFA28}" presName="space" presStyleCnt="0"/>
      <dgm:spPr/>
    </dgm:pt>
    <dgm:pt modelId="{26166B21-4D3D-4594-B9EF-D1CF812BF346}" type="pres">
      <dgm:prSet presAssocID="{CFEF5387-0257-47E2-9530-AA797AF717A8}" presName="composite" presStyleCnt="0"/>
      <dgm:spPr/>
    </dgm:pt>
    <dgm:pt modelId="{3C0A8871-14E9-40BC-85C7-72E608AFE7F4}" type="pres">
      <dgm:prSet presAssocID="{CFEF5387-0257-47E2-9530-AA797AF717A8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FAE5118E-38FC-4BB4-AAFB-F940053EDC53}" type="pres">
      <dgm:prSet presAssocID="{CFEF5387-0257-47E2-9530-AA797AF717A8}" presName="desTx" presStyleLbl="alignAccFollowNode1" presStyleIdx="3" presStyleCnt="6">
        <dgm:presLayoutVars>
          <dgm:bulletEnabled val="1"/>
        </dgm:presLayoutVars>
      </dgm:prSet>
      <dgm:spPr/>
    </dgm:pt>
    <dgm:pt modelId="{26D53509-DB9C-422A-82A8-001ACFF120A4}" type="pres">
      <dgm:prSet presAssocID="{4E71C0CB-10B4-458F-8604-F9C323D1D838}" presName="space" presStyleCnt="0"/>
      <dgm:spPr/>
    </dgm:pt>
    <dgm:pt modelId="{916ED2AD-32AB-4250-8E39-BECBED3E1988}" type="pres">
      <dgm:prSet presAssocID="{8BC4B278-3EFA-4E93-859B-874109C814B6}" presName="composite" presStyleCnt="0"/>
      <dgm:spPr/>
    </dgm:pt>
    <dgm:pt modelId="{490451BE-E77E-4543-9070-B95EBF37A77E}" type="pres">
      <dgm:prSet presAssocID="{8BC4B278-3EFA-4E93-859B-874109C814B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99F1F97-506B-4EF6-86F8-07A803382BD4}" type="pres">
      <dgm:prSet presAssocID="{8BC4B278-3EFA-4E93-859B-874109C814B6}" presName="desTx" presStyleLbl="alignAccFollowNode1" presStyleIdx="4" presStyleCnt="6">
        <dgm:presLayoutVars>
          <dgm:bulletEnabled val="1"/>
        </dgm:presLayoutVars>
      </dgm:prSet>
      <dgm:spPr/>
    </dgm:pt>
    <dgm:pt modelId="{DF55E52F-DC79-4819-852B-7540DF6EDBB5}" type="pres">
      <dgm:prSet presAssocID="{5354744A-8061-4FA2-9829-6ADDAEA423B9}" presName="space" presStyleCnt="0"/>
      <dgm:spPr/>
    </dgm:pt>
    <dgm:pt modelId="{9697FBEC-6A23-4F58-8800-B44E568D5280}" type="pres">
      <dgm:prSet presAssocID="{D43B6EF7-A275-4C93-A9ED-8BBFD139FD05}" presName="composite" presStyleCnt="0"/>
      <dgm:spPr/>
    </dgm:pt>
    <dgm:pt modelId="{E4EB2902-3469-42F1-B401-B3E774A95A54}" type="pres">
      <dgm:prSet presAssocID="{D43B6EF7-A275-4C93-A9ED-8BBFD139FD05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F94055A-1988-43D4-9E3D-B496DE84488B}" type="pres">
      <dgm:prSet presAssocID="{D43B6EF7-A275-4C93-A9ED-8BBFD139FD05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FC1C9B01-7FC8-44E0-BC79-4404456B4830}" srcId="{16C3B42F-AD31-4539-B351-440B618F975B}" destId="{B749BCC6-6F7C-40D5-97E8-44F0A1040702}" srcOrd="3" destOrd="0" parTransId="{04E54D20-F88E-4AC6-95A4-561E4706CADE}" sibTransId="{CAE40C63-EB55-43B3-A505-BBAF64380377}"/>
    <dgm:cxn modelId="{9DE11A02-3227-4AF4-992F-78C0D43DB51A}" srcId="{16C3B42F-AD31-4539-B351-440B618F975B}" destId="{F90DD97B-D45C-450C-A86A-94BF8B75D669}" srcOrd="1" destOrd="0" parTransId="{8391CD04-8D00-4FAF-8051-DA9368A024A6}" sibTransId="{E2FCFE2A-8077-4472-8146-DE00C25FAF37}"/>
    <dgm:cxn modelId="{0C59CA06-DF64-417D-92AE-E2569DA939AC}" type="presOf" srcId="{68EE9B0C-8BC1-4022-89CF-B234771D9CDF}" destId="{329DB747-1E27-4DBE-92F0-499E11A5C938}" srcOrd="0" destOrd="3" presId="urn:microsoft.com/office/officeart/2005/8/layout/hList1"/>
    <dgm:cxn modelId="{3EAE450C-7DDA-46D7-BB75-849BC6BBDD66}" type="presOf" srcId="{7FCBD877-E001-4DED-B2AC-B232035EEEDA}" destId="{A99F1F97-506B-4EF6-86F8-07A803382BD4}" srcOrd="0" destOrd="6" presId="urn:microsoft.com/office/officeart/2005/8/layout/hList1"/>
    <dgm:cxn modelId="{6E12130D-4FA6-4736-8675-455B0E154699}" type="presOf" srcId="{C1A97F56-5436-4425-942B-B6BC0CB67B26}" destId="{FAE5118E-38FC-4BB4-AAFB-F940053EDC53}" srcOrd="0" destOrd="2" presId="urn:microsoft.com/office/officeart/2005/8/layout/hList1"/>
    <dgm:cxn modelId="{7637230F-47E1-4E10-8802-4E662DE2B139}" srcId="{8BC4B278-3EFA-4E93-859B-874109C814B6}" destId="{11D10237-D20E-41E9-B6FC-89E284AB6D71}" srcOrd="7" destOrd="0" parTransId="{55F889D5-4142-41E0-8D85-6C61B3EB70B2}" sibTransId="{DB690C1D-9B85-4FF4-BA59-B2AD649F1D35}"/>
    <dgm:cxn modelId="{7B2EF80F-1215-4750-8A8A-D7ABE112B3FD}" type="presOf" srcId="{968786D7-2C9E-4552-B0F8-E1B91D6E46B7}" destId="{FF94055A-1988-43D4-9E3D-B496DE84488B}" srcOrd="0" destOrd="1" presId="urn:microsoft.com/office/officeart/2005/8/layout/hList1"/>
    <dgm:cxn modelId="{39A53D11-84F2-46C1-9EA1-932CE3DE4A7C}" type="presOf" srcId="{B749BCC6-6F7C-40D5-97E8-44F0A1040702}" destId="{C9FBBA95-6B8C-4E9A-8E5D-1C8EFFD04C42}" srcOrd="0" destOrd="3" presId="urn:microsoft.com/office/officeart/2005/8/layout/hList1"/>
    <dgm:cxn modelId="{092AE612-67CC-4770-9628-5BBF0998213B}" srcId="{8BC4B278-3EFA-4E93-859B-874109C814B6}" destId="{9041019D-C140-412F-8E68-7B2E2C3841D6}" srcOrd="3" destOrd="0" parTransId="{AE5397C1-085E-4709-B23D-2168B57637C1}" sibTransId="{C88E7DD1-F592-497B-986D-8535CEAEF0CD}"/>
    <dgm:cxn modelId="{A6006A14-FDAB-4C2D-AB22-E52D808E292F}" type="presOf" srcId="{B641D7F9-31DE-45CA-A2B4-7A2AD9598CB9}" destId="{9801716B-BF20-4E79-83FE-B93B237AA6EC}" srcOrd="0" destOrd="1" presId="urn:microsoft.com/office/officeart/2005/8/layout/hList1"/>
    <dgm:cxn modelId="{0FFC0216-9DFC-475A-B63B-377BCE51DEBE}" srcId="{8BC4B278-3EFA-4E93-859B-874109C814B6}" destId="{7FCBD877-E001-4DED-B2AC-B232035EEEDA}" srcOrd="6" destOrd="0" parTransId="{84895371-A1B4-4534-A0BE-27193B668190}" sibTransId="{091803D2-A17B-4197-AE0A-F8A9F5F2066E}"/>
    <dgm:cxn modelId="{FEEB2A17-32D5-4B8B-A31A-1EC11028B643}" srcId="{931AB82B-951E-47FA-8700-FD64344C5849}" destId="{D43B6EF7-A275-4C93-A9ED-8BBFD139FD05}" srcOrd="5" destOrd="0" parTransId="{79CFD366-DB94-4761-909B-99DE39EAFCEC}" sibTransId="{3BD77642-7F55-4A55-86B6-07DE93FE2688}"/>
    <dgm:cxn modelId="{B89EEF1D-E276-4498-BC1E-17DA77312885}" type="presOf" srcId="{931AB82B-951E-47FA-8700-FD64344C5849}" destId="{0C56C9BA-F3EB-4C4C-9B10-F10217B8B403}" srcOrd="0" destOrd="0" presId="urn:microsoft.com/office/officeart/2005/8/layout/hList1"/>
    <dgm:cxn modelId="{1131811F-66B0-4682-9C36-D29C417F106E}" type="presOf" srcId="{C2E505D3-B46D-4D20-BF78-3D074B6B9429}" destId="{24CF03B1-A8A3-4C4A-96A4-7B05C510EB8A}" srcOrd="0" destOrd="0" presId="urn:microsoft.com/office/officeart/2005/8/layout/hList1"/>
    <dgm:cxn modelId="{E9CEBE27-FCCC-4632-A654-75AFCE26D1E3}" type="presOf" srcId="{D6890F4E-8D40-4662-8C3C-C4FC81AAF63A}" destId="{FF94055A-1988-43D4-9E3D-B496DE84488B}" srcOrd="0" destOrd="2" presId="urn:microsoft.com/office/officeart/2005/8/layout/hList1"/>
    <dgm:cxn modelId="{3AB6792B-6E0E-4D9B-B310-CA531E79A7E4}" srcId="{44C0FF61-418B-41B2-ADDF-F135D7F0EE3C}" destId="{591C34F6-D4B3-4A2A-AAA2-2E9C55E13356}" srcOrd="0" destOrd="0" parTransId="{4BD75052-249E-49DE-9AA0-E0304D706A8F}" sibTransId="{2C700850-8127-4E90-B333-B716D02F6BFA}"/>
    <dgm:cxn modelId="{4893DA2C-1B93-423B-A9B7-10EA1E535956}" srcId="{D43B6EF7-A275-4C93-A9ED-8BBFD139FD05}" destId="{968786D7-2C9E-4552-B0F8-E1B91D6E46B7}" srcOrd="1" destOrd="0" parTransId="{FECF16E9-6EC8-4138-8D33-1960A087730F}" sibTransId="{3FF92896-439A-4B35-98FB-A2EED40576AF}"/>
    <dgm:cxn modelId="{711E4B2F-A908-4F4E-A82D-62520F9448CD}" type="presOf" srcId="{BDCB0582-89E0-4BCA-88F8-1FA482923C60}" destId="{A99F1F97-506B-4EF6-86F8-07A803382BD4}" srcOrd="0" destOrd="4" presId="urn:microsoft.com/office/officeart/2005/8/layout/hList1"/>
    <dgm:cxn modelId="{1BBBC631-D900-4962-BB7A-EE73370684D3}" type="presOf" srcId="{0F5065D1-44E2-442A-9BB7-A19E3E5A0084}" destId="{C9FBBA95-6B8C-4E9A-8E5D-1C8EFFD04C42}" srcOrd="0" destOrd="2" presId="urn:microsoft.com/office/officeart/2005/8/layout/hList1"/>
    <dgm:cxn modelId="{25349735-6768-4543-8F74-E5851DFF2EF1}" type="presOf" srcId="{F90DD97B-D45C-450C-A86A-94BF8B75D669}" destId="{C9FBBA95-6B8C-4E9A-8E5D-1C8EFFD04C42}" srcOrd="0" destOrd="1" presId="urn:microsoft.com/office/officeart/2005/8/layout/hList1"/>
    <dgm:cxn modelId="{9B3D363D-94A3-4B98-B99D-F96393232242}" srcId="{C2E505D3-B46D-4D20-BF78-3D074B6B9429}" destId="{B3BA9570-6795-4FC3-BB3B-68A6825502B0}" srcOrd="1" destOrd="0" parTransId="{EC47E52F-AC27-4DC7-A697-05E9F6EDB6E2}" sibTransId="{0107EED1-5551-44F7-B2D4-B1A0C8FE1ED0}"/>
    <dgm:cxn modelId="{0C6BD53E-7089-4AA7-8C4A-057289754F67}" srcId="{CFEF5387-0257-47E2-9530-AA797AF717A8}" destId="{1A315836-04E6-4795-BC9A-E57577DAA0C9}" srcOrd="1" destOrd="0" parTransId="{6FF329E8-DB7C-4151-8F1A-433D2C867044}" sibTransId="{AAC60841-293E-4581-AA8F-8060B0408C4B}"/>
    <dgm:cxn modelId="{A398A85C-08A5-465F-9E3F-B7ED32584AA4}" srcId="{8BC4B278-3EFA-4E93-859B-874109C814B6}" destId="{9A4B3BA5-EF71-4856-887E-6EA533796347}" srcOrd="1" destOrd="0" parTransId="{2E4FEC05-E22F-4910-BB10-141421BF8446}" sibTransId="{6EE7B8C2-065A-4356-AD20-1C3ECC08F919}"/>
    <dgm:cxn modelId="{889FEF5D-4B81-4D79-8AC5-8BABA5E5C9AC}" type="presOf" srcId="{9A4B3BA5-EF71-4856-887E-6EA533796347}" destId="{A99F1F97-506B-4EF6-86F8-07A803382BD4}" srcOrd="0" destOrd="1" presId="urn:microsoft.com/office/officeart/2005/8/layout/hList1"/>
    <dgm:cxn modelId="{CD502B60-706B-410D-8F40-021A3C845BC2}" type="presOf" srcId="{AF7B89FD-41B6-440A-A9D3-B19737ECA511}" destId="{A99F1F97-506B-4EF6-86F8-07A803382BD4}" srcOrd="0" destOrd="2" presId="urn:microsoft.com/office/officeart/2005/8/layout/hList1"/>
    <dgm:cxn modelId="{2CF8DA62-F7BE-4538-A504-9DF859A0EA5C}" type="presOf" srcId="{591C34F6-D4B3-4A2A-AAA2-2E9C55E13356}" destId="{9801716B-BF20-4E79-83FE-B93B237AA6EC}" srcOrd="0" destOrd="0" presId="urn:microsoft.com/office/officeart/2005/8/layout/hList1"/>
    <dgm:cxn modelId="{1AB51843-D1BF-4BD1-A34D-A7FDA1657EEB}" srcId="{931AB82B-951E-47FA-8700-FD64344C5849}" destId="{16C3B42F-AD31-4539-B351-440B618F975B}" srcOrd="1" destOrd="0" parTransId="{C16A38D2-A9D0-4B5E-8FC6-7E264F8023D6}" sibTransId="{976B89AA-AA9A-43FD-A801-91ED659B5316}"/>
    <dgm:cxn modelId="{441E2A63-BE0B-4080-ACAE-ED16E01EE8E8}" type="presOf" srcId="{9041019D-C140-412F-8E68-7B2E2C3841D6}" destId="{A99F1F97-506B-4EF6-86F8-07A803382BD4}" srcOrd="0" destOrd="3" presId="urn:microsoft.com/office/officeart/2005/8/layout/hList1"/>
    <dgm:cxn modelId="{764DD767-0429-434F-B7D1-6D1FAE37CF5A}" type="presOf" srcId="{CFEF5387-0257-47E2-9530-AA797AF717A8}" destId="{3C0A8871-14E9-40BC-85C7-72E608AFE7F4}" srcOrd="0" destOrd="0" presId="urn:microsoft.com/office/officeart/2005/8/layout/hList1"/>
    <dgm:cxn modelId="{98253948-FAC0-4180-BD1A-BF77C448FD5B}" type="presOf" srcId="{91E385BA-FC4D-4EFB-A9FB-14528ED7E4A2}" destId="{A99F1F97-506B-4EF6-86F8-07A803382BD4}" srcOrd="0" destOrd="0" presId="urn:microsoft.com/office/officeart/2005/8/layout/hList1"/>
    <dgm:cxn modelId="{C7466348-261A-4654-8A50-3CDBC8951234}" srcId="{8BC4B278-3EFA-4E93-859B-874109C814B6}" destId="{AF7B89FD-41B6-440A-A9D3-B19737ECA511}" srcOrd="2" destOrd="0" parTransId="{23DECB4F-A284-4529-B16B-3C4BB70BC777}" sibTransId="{3CEB7ED8-AABA-49DD-A08A-918BE84B16DA}"/>
    <dgm:cxn modelId="{B243F248-4C63-4614-88EB-4CF579D5EE8C}" srcId="{931AB82B-951E-47FA-8700-FD64344C5849}" destId="{44C0FF61-418B-41B2-ADDF-F135D7F0EE3C}" srcOrd="2" destOrd="0" parTransId="{A1182739-684B-4CBA-8E58-F78955094A12}" sibTransId="{AE96FCA9-9F4F-492D-B658-57A0F43DFA28}"/>
    <dgm:cxn modelId="{58F37A4C-5BE0-4963-A852-D7AEA45A530E}" type="presOf" srcId="{AF78D12F-BBB4-4C05-9983-29DBD29C5553}" destId="{329DB747-1E27-4DBE-92F0-499E11A5C938}" srcOrd="0" destOrd="2" presId="urn:microsoft.com/office/officeart/2005/8/layout/hList1"/>
    <dgm:cxn modelId="{FDDD7C73-7198-434E-9E47-A151261A9498}" type="presOf" srcId="{D43B6EF7-A275-4C93-A9ED-8BBFD139FD05}" destId="{E4EB2902-3469-42F1-B401-B3E774A95A54}" srcOrd="0" destOrd="0" presId="urn:microsoft.com/office/officeart/2005/8/layout/hList1"/>
    <dgm:cxn modelId="{9A432A56-2ECF-43E0-AE13-A4DAFD68C006}" srcId="{931AB82B-951E-47FA-8700-FD64344C5849}" destId="{CFEF5387-0257-47E2-9530-AA797AF717A8}" srcOrd="3" destOrd="0" parTransId="{41A76BF7-F573-4B44-994D-C0D5AD8D8773}" sibTransId="{4E71C0CB-10B4-458F-8604-F9C323D1D838}"/>
    <dgm:cxn modelId="{44641E57-734B-4E84-AE99-506475B3EDA6}" srcId="{D43B6EF7-A275-4C93-A9ED-8BBFD139FD05}" destId="{B84B5782-0D6B-48D4-8F27-FAE78FF578D5}" srcOrd="0" destOrd="0" parTransId="{F649CD7F-A555-4C20-986A-83AA32A374C8}" sibTransId="{34C71715-23C8-471A-B8FE-AFC6355A20CD}"/>
    <dgm:cxn modelId="{55DE4C78-53A6-427C-959F-89BC1C6282C0}" srcId="{931AB82B-951E-47FA-8700-FD64344C5849}" destId="{8BC4B278-3EFA-4E93-859B-874109C814B6}" srcOrd="4" destOrd="0" parTransId="{9E7A41B4-C4C3-4A57-B2F7-6FFD75666810}" sibTransId="{5354744A-8061-4FA2-9829-6ADDAEA423B9}"/>
    <dgm:cxn modelId="{ABD57B7C-AA9F-4D52-9CD8-EB0C95E49AD0}" srcId="{16C3B42F-AD31-4539-B351-440B618F975B}" destId="{0F5065D1-44E2-442A-9BB7-A19E3E5A0084}" srcOrd="2" destOrd="0" parTransId="{93DCB588-7CC6-4B74-9B1E-95C3DE273792}" sibTransId="{8C7A0E24-F9DD-414E-AF04-F7AFDCE929EA}"/>
    <dgm:cxn modelId="{5FE37B8A-CE3C-45C7-A372-75847E8030A1}" srcId="{C2E505D3-B46D-4D20-BF78-3D074B6B9429}" destId="{AF78D12F-BBB4-4C05-9983-29DBD29C5553}" srcOrd="2" destOrd="0" parTransId="{557AB856-F6F8-406C-9BC0-F56C7868B8DB}" sibTransId="{ACE68A58-2B90-4F83-9C9B-6B8730BACC89}"/>
    <dgm:cxn modelId="{892AA392-3307-4BA4-A238-C6176722D4AA}" type="presOf" srcId="{B3BA9570-6795-4FC3-BB3B-68A6825502B0}" destId="{329DB747-1E27-4DBE-92F0-499E11A5C938}" srcOrd="0" destOrd="1" presId="urn:microsoft.com/office/officeart/2005/8/layout/hList1"/>
    <dgm:cxn modelId="{8495D392-D2E7-4EF2-93B8-26EEF5BD92FF}" type="presOf" srcId="{29743F0F-2D3C-4D56-B0E0-2227B2A1CCE2}" destId="{A99F1F97-506B-4EF6-86F8-07A803382BD4}" srcOrd="0" destOrd="8" presId="urn:microsoft.com/office/officeart/2005/8/layout/hList1"/>
    <dgm:cxn modelId="{F7407C94-906D-403C-B6A3-5B6314AEE840}" type="presOf" srcId="{4F80929F-27D5-4148-8E5F-028F201F1C80}" destId="{A99F1F97-506B-4EF6-86F8-07A803382BD4}" srcOrd="0" destOrd="5" presId="urn:microsoft.com/office/officeart/2005/8/layout/hList1"/>
    <dgm:cxn modelId="{382BA39C-9F90-4AFC-A3E1-F8B3583899CD}" type="presOf" srcId="{8661B8DA-7FD0-4058-82C6-31DB015A6572}" destId="{FF94055A-1988-43D4-9E3D-B496DE84488B}" srcOrd="0" destOrd="3" presId="urn:microsoft.com/office/officeart/2005/8/layout/hList1"/>
    <dgm:cxn modelId="{F006229D-E51A-4F29-B8EB-3C00DD6F823A}" type="presOf" srcId="{5C3B5A72-0FCB-408D-B969-C2E1D19E6176}" destId="{329DB747-1E27-4DBE-92F0-499E11A5C938}" srcOrd="0" destOrd="0" presId="urn:microsoft.com/office/officeart/2005/8/layout/hList1"/>
    <dgm:cxn modelId="{C594349D-7CBD-43FB-AC91-0238F2A300C2}" type="presOf" srcId="{1A315836-04E6-4795-BC9A-E57577DAA0C9}" destId="{FAE5118E-38FC-4BB4-AAFB-F940053EDC53}" srcOrd="0" destOrd="1" presId="urn:microsoft.com/office/officeart/2005/8/layout/hList1"/>
    <dgm:cxn modelId="{CC0266A2-7D04-4395-B1E8-1FBA330E7A44}" srcId="{931AB82B-951E-47FA-8700-FD64344C5849}" destId="{C2E505D3-B46D-4D20-BF78-3D074B6B9429}" srcOrd="0" destOrd="0" parTransId="{A0BCC7E7-D98E-44B7-B484-B39E1E84D255}" sibTransId="{B2D06581-D233-4B60-A028-7C298AD64523}"/>
    <dgm:cxn modelId="{275D4FA3-CD92-44EF-B50B-5A6CF752CC1F}" srcId="{16C3B42F-AD31-4539-B351-440B618F975B}" destId="{4A70AB5D-DD32-488A-AC55-11671F9B01A7}" srcOrd="0" destOrd="0" parTransId="{18F26CA5-092E-4BEE-A0B1-D27A530652CE}" sibTransId="{5926A524-0FCA-481E-8AE7-68902B9A1EFF}"/>
    <dgm:cxn modelId="{B9FED2A5-7DD3-4736-BFAC-16AA8478231B}" type="presOf" srcId="{8BC4B278-3EFA-4E93-859B-874109C814B6}" destId="{490451BE-E77E-4543-9070-B95EBF37A77E}" srcOrd="0" destOrd="0" presId="urn:microsoft.com/office/officeart/2005/8/layout/hList1"/>
    <dgm:cxn modelId="{777AB4AA-FBDC-4CAE-B75C-748238C8263A}" type="presOf" srcId="{44C0FF61-418B-41B2-ADDF-F135D7F0EE3C}" destId="{430A8F58-E2AB-4A18-9CEF-04ABDAEE9930}" srcOrd="0" destOrd="0" presId="urn:microsoft.com/office/officeart/2005/8/layout/hList1"/>
    <dgm:cxn modelId="{301E8FAB-E01C-434D-A11B-B2FF10E0D82F}" srcId="{8BC4B278-3EFA-4E93-859B-874109C814B6}" destId="{29743F0F-2D3C-4D56-B0E0-2227B2A1CCE2}" srcOrd="8" destOrd="0" parTransId="{4A4A6288-853C-4F8E-A620-4F363DFC11DC}" sibTransId="{BF16653D-55EF-4F5F-9448-A2FCB3440765}"/>
    <dgm:cxn modelId="{3DE91FAC-47E4-45CD-8142-C512AD4BD173}" srcId="{C2E505D3-B46D-4D20-BF78-3D074B6B9429}" destId="{5C3B5A72-0FCB-408D-B969-C2E1D19E6176}" srcOrd="0" destOrd="0" parTransId="{21C22586-D3E1-4261-B6D5-50321065D657}" sibTransId="{54425108-21E4-4023-8F15-D0DC30909FD4}"/>
    <dgm:cxn modelId="{AF59FEB3-8438-4DA9-88AD-EFB11CF5A5E5}" type="presOf" srcId="{11D10237-D20E-41E9-B6FC-89E284AB6D71}" destId="{A99F1F97-506B-4EF6-86F8-07A803382BD4}" srcOrd="0" destOrd="7" presId="urn:microsoft.com/office/officeart/2005/8/layout/hList1"/>
    <dgm:cxn modelId="{945C9FB7-ED92-4E27-A2FA-7C77358DF5CC}" srcId="{44C0FF61-418B-41B2-ADDF-F135D7F0EE3C}" destId="{B641D7F9-31DE-45CA-A2B4-7A2AD9598CB9}" srcOrd="1" destOrd="0" parTransId="{67C15C75-79AC-4653-9B17-FF01E788D304}" sibTransId="{316E43BC-A476-469D-A35D-15C6386CC642}"/>
    <dgm:cxn modelId="{FB2C7DBA-6403-4AD2-8E04-A1CA8F3D48BA}" type="presOf" srcId="{B84B5782-0D6B-48D4-8F27-FAE78FF578D5}" destId="{FF94055A-1988-43D4-9E3D-B496DE84488B}" srcOrd="0" destOrd="0" presId="urn:microsoft.com/office/officeart/2005/8/layout/hList1"/>
    <dgm:cxn modelId="{AE6728BE-C066-48AF-8049-E61FA6E6705F}" type="presOf" srcId="{4A70AB5D-DD32-488A-AC55-11671F9B01A7}" destId="{C9FBBA95-6B8C-4E9A-8E5D-1C8EFFD04C42}" srcOrd="0" destOrd="0" presId="urn:microsoft.com/office/officeart/2005/8/layout/hList1"/>
    <dgm:cxn modelId="{CA24D6BF-3F73-420B-97CB-B4F4B8CFC6D1}" srcId="{8BC4B278-3EFA-4E93-859B-874109C814B6}" destId="{BDCB0582-89E0-4BCA-88F8-1FA482923C60}" srcOrd="4" destOrd="0" parTransId="{205C35F5-AC17-470C-83F1-12E5C6648D68}" sibTransId="{BFD6BCC8-8A03-4ADC-B5C7-6F33C3EA86BB}"/>
    <dgm:cxn modelId="{41D084C7-20DB-4A95-8C2C-D048F7248730}" srcId="{8BC4B278-3EFA-4E93-859B-874109C814B6}" destId="{4F80929F-27D5-4148-8E5F-028F201F1C80}" srcOrd="5" destOrd="0" parTransId="{B8340281-B8A2-4244-917D-70ECD32E5BF8}" sibTransId="{572F5050-38DF-4048-BBBA-3A0AA217E19A}"/>
    <dgm:cxn modelId="{BC8E9CC8-0730-4F45-948C-D91BEFDD0144}" srcId="{D43B6EF7-A275-4C93-A9ED-8BBFD139FD05}" destId="{D6890F4E-8D40-4662-8C3C-C4FC81AAF63A}" srcOrd="2" destOrd="0" parTransId="{11388805-F627-49C5-98FB-886D906DD028}" sibTransId="{F113C5DD-9B14-4A72-A7D0-B62FDBE8EE98}"/>
    <dgm:cxn modelId="{E5AAC8CB-16B0-4E59-86DE-C42269EE3554}" type="presOf" srcId="{16C3B42F-AD31-4539-B351-440B618F975B}" destId="{FD8B1CFE-5E70-4823-9BDE-C49C651C8525}" srcOrd="0" destOrd="0" presId="urn:microsoft.com/office/officeart/2005/8/layout/hList1"/>
    <dgm:cxn modelId="{F514C0D4-9ECF-472A-B558-235AEA61BD1A}" srcId="{8BC4B278-3EFA-4E93-859B-874109C814B6}" destId="{91E385BA-FC4D-4EFB-A9FB-14528ED7E4A2}" srcOrd="0" destOrd="0" parTransId="{8ED97D13-99F4-441B-AB22-CC0D5651CACC}" sibTransId="{7B7D7DC5-6A9A-4A76-8AA7-21FC29A6A232}"/>
    <dgm:cxn modelId="{EE2C33DD-D089-401D-B9C3-1CD54B093D1A}" srcId="{C2E505D3-B46D-4D20-BF78-3D074B6B9429}" destId="{68EE9B0C-8BC1-4022-89CF-B234771D9CDF}" srcOrd="3" destOrd="0" parTransId="{8AA6D3C4-BBD8-4AA4-BD48-568C4B9E802C}" sibTransId="{BEB6CF55-452A-421B-A5C3-15ACC103DFBE}"/>
    <dgm:cxn modelId="{3D0BEFDF-AC42-4745-8262-E933089FA162}" type="presOf" srcId="{7DA1E963-C454-4DF9-ACD0-2BEC12144D84}" destId="{FAE5118E-38FC-4BB4-AAFB-F940053EDC53}" srcOrd="0" destOrd="0" presId="urn:microsoft.com/office/officeart/2005/8/layout/hList1"/>
    <dgm:cxn modelId="{BB998FE2-67B5-4EF8-BE6B-E04CEEB57372}" srcId="{CFEF5387-0257-47E2-9530-AA797AF717A8}" destId="{C1A97F56-5436-4425-942B-B6BC0CB67B26}" srcOrd="2" destOrd="0" parTransId="{2CDAB803-5A06-42AF-8AB2-1184847591F7}" sibTransId="{172BA778-ED7F-4C24-B765-21E685AB44DE}"/>
    <dgm:cxn modelId="{60F7F9E5-FD4E-4287-858E-3D81130C87E5}" srcId="{CFEF5387-0257-47E2-9530-AA797AF717A8}" destId="{7DA1E963-C454-4DF9-ACD0-2BEC12144D84}" srcOrd="0" destOrd="0" parTransId="{4A6FDA6E-882B-47A3-8306-E0D8A7439236}" sibTransId="{51EB67FD-1376-4405-87D5-03F91D71CC16}"/>
    <dgm:cxn modelId="{D80617EB-ABF8-4B50-A905-B173B59B3BA0}" srcId="{D43B6EF7-A275-4C93-A9ED-8BBFD139FD05}" destId="{8661B8DA-7FD0-4058-82C6-31DB015A6572}" srcOrd="3" destOrd="0" parTransId="{A1ED825B-AAB4-46F6-9945-E0DD48092A76}" sibTransId="{873BF2C5-7B66-456A-8660-5F3F4B55C32F}"/>
    <dgm:cxn modelId="{3897050C-354C-44D8-A1D2-E1EEC5591F7F}" type="presParOf" srcId="{0C56C9BA-F3EB-4C4C-9B10-F10217B8B403}" destId="{50495587-F41B-4F39-BF9A-4E41134E3FC1}" srcOrd="0" destOrd="0" presId="urn:microsoft.com/office/officeart/2005/8/layout/hList1"/>
    <dgm:cxn modelId="{CD07A900-EB92-4E68-B6C5-38FB30FAFACD}" type="presParOf" srcId="{50495587-F41B-4F39-BF9A-4E41134E3FC1}" destId="{24CF03B1-A8A3-4C4A-96A4-7B05C510EB8A}" srcOrd="0" destOrd="0" presId="urn:microsoft.com/office/officeart/2005/8/layout/hList1"/>
    <dgm:cxn modelId="{9435F56F-C6B5-400C-A5AC-FB19991A6099}" type="presParOf" srcId="{50495587-F41B-4F39-BF9A-4E41134E3FC1}" destId="{329DB747-1E27-4DBE-92F0-499E11A5C938}" srcOrd="1" destOrd="0" presId="urn:microsoft.com/office/officeart/2005/8/layout/hList1"/>
    <dgm:cxn modelId="{42E7A8D7-9122-4864-AC51-4D8520D4829B}" type="presParOf" srcId="{0C56C9BA-F3EB-4C4C-9B10-F10217B8B403}" destId="{11DB9B18-0A8B-46B1-B206-7693A493A0A3}" srcOrd="1" destOrd="0" presId="urn:microsoft.com/office/officeart/2005/8/layout/hList1"/>
    <dgm:cxn modelId="{9F3F4393-3872-4F93-A925-3FAADDEABB01}" type="presParOf" srcId="{0C56C9BA-F3EB-4C4C-9B10-F10217B8B403}" destId="{AD6F3DD2-5423-4669-829C-5B5A35DC6942}" srcOrd="2" destOrd="0" presId="urn:microsoft.com/office/officeart/2005/8/layout/hList1"/>
    <dgm:cxn modelId="{B2AB89D2-9A37-4AB5-B4AC-2D2E270E0E13}" type="presParOf" srcId="{AD6F3DD2-5423-4669-829C-5B5A35DC6942}" destId="{FD8B1CFE-5E70-4823-9BDE-C49C651C8525}" srcOrd="0" destOrd="0" presId="urn:microsoft.com/office/officeart/2005/8/layout/hList1"/>
    <dgm:cxn modelId="{A60CFA9B-CAA1-4C85-A338-122F1C6C142F}" type="presParOf" srcId="{AD6F3DD2-5423-4669-829C-5B5A35DC6942}" destId="{C9FBBA95-6B8C-4E9A-8E5D-1C8EFFD04C42}" srcOrd="1" destOrd="0" presId="urn:microsoft.com/office/officeart/2005/8/layout/hList1"/>
    <dgm:cxn modelId="{29A48AC1-CE5C-46E1-9508-69B784CA05B5}" type="presParOf" srcId="{0C56C9BA-F3EB-4C4C-9B10-F10217B8B403}" destId="{43557060-A765-46EA-80EA-F0A6EAB66DBE}" srcOrd="3" destOrd="0" presId="urn:microsoft.com/office/officeart/2005/8/layout/hList1"/>
    <dgm:cxn modelId="{C702B577-5599-4C7C-8820-E82965527E5D}" type="presParOf" srcId="{0C56C9BA-F3EB-4C4C-9B10-F10217B8B403}" destId="{6627DA56-C50C-4A1E-BB44-13761165A693}" srcOrd="4" destOrd="0" presId="urn:microsoft.com/office/officeart/2005/8/layout/hList1"/>
    <dgm:cxn modelId="{50D79F89-5656-4030-A0BB-7BCFB33766B1}" type="presParOf" srcId="{6627DA56-C50C-4A1E-BB44-13761165A693}" destId="{430A8F58-E2AB-4A18-9CEF-04ABDAEE9930}" srcOrd="0" destOrd="0" presId="urn:microsoft.com/office/officeart/2005/8/layout/hList1"/>
    <dgm:cxn modelId="{26D9CDA1-3C1F-44D9-9A32-FD6D1B7A12D9}" type="presParOf" srcId="{6627DA56-C50C-4A1E-BB44-13761165A693}" destId="{9801716B-BF20-4E79-83FE-B93B237AA6EC}" srcOrd="1" destOrd="0" presId="urn:microsoft.com/office/officeart/2005/8/layout/hList1"/>
    <dgm:cxn modelId="{C187EB86-59CC-4B7D-AB33-ADAD5B12408D}" type="presParOf" srcId="{0C56C9BA-F3EB-4C4C-9B10-F10217B8B403}" destId="{C0DA0B6C-85D7-4E1B-AA82-1D51EBB17F76}" srcOrd="5" destOrd="0" presId="urn:microsoft.com/office/officeart/2005/8/layout/hList1"/>
    <dgm:cxn modelId="{9FDDEA29-C984-43F7-B9D5-1FE7DEF2E08C}" type="presParOf" srcId="{0C56C9BA-F3EB-4C4C-9B10-F10217B8B403}" destId="{26166B21-4D3D-4594-B9EF-D1CF812BF346}" srcOrd="6" destOrd="0" presId="urn:microsoft.com/office/officeart/2005/8/layout/hList1"/>
    <dgm:cxn modelId="{4472FFBE-B85E-47AD-812A-CD16D7A4166A}" type="presParOf" srcId="{26166B21-4D3D-4594-B9EF-D1CF812BF346}" destId="{3C0A8871-14E9-40BC-85C7-72E608AFE7F4}" srcOrd="0" destOrd="0" presId="urn:microsoft.com/office/officeart/2005/8/layout/hList1"/>
    <dgm:cxn modelId="{2F9FC522-9F9B-4BBF-94ED-E6E4554E58CF}" type="presParOf" srcId="{26166B21-4D3D-4594-B9EF-D1CF812BF346}" destId="{FAE5118E-38FC-4BB4-AAFB-F940053EDC53}" srcOrd="1" destOrd="0" presId="urn:microsoft.com/office/officeart/2005/8/layout/hList1"/>
    <dgm:cxn modelId="{6574609A-D77F-4320-BEE3-C03DAF617B3C}" type="presParOf" srcId="{0C56C9BA-F3EB-4C4C-9B10-F10217B8B403}" destId="{26D53509-DB9C-422A-82A8-001ACFF120A4}" srcOrd="7" destOrd="0" presId="urn:microsoft.com/office/officeart/2005/8/layout/hList1"/>
    <dgm:cxn modelId="{CA1D58A8-5EDB-4963-A64D-032C7E66F8FA}" type="presParOf" srcId="{0C56C9BA-F3EB-4C4C-9B10-F10217B8B403}" destId="{916ED2AD-32AB-4250-8E39-BECBED3E1988}" srcOrd="8" destOrd="0" presId="urn:microsoft.com/office/officeart/2005/8/layout/hList1"/>
    <dgm:cxn modelId="{235D1AE8-E3FA-4DDF-91D5-7F7C9844D613}" type="presParOf" srcId="{916ED2AD-32AB-4250-8E39-BECBED3E1988}" destId="{490451BE-E77E-4543-9070-B95EBF37A77E}" srcOrd="0" destOrd="0" presId="urn:microsoft.com/office/officeart/2005/8/layout/hList1"/>
    <dgm:cxn modelId="{869DF788-7F3F-4FF0-94B0-1EA0F96F412E}" type="presParOf" srcId="{916ED2AD-32AB-4250-8E39-BECBED3E1988}" destId="{A99F1F97-506B-4EF6-86F8-07A803382BD4}" srcOrd="1" destOrd="0" presId="urn:microsoft.com/office/officeart/2005/8/layout/hList1"/>
    <dgm:cxn modelId="{E1E4581A-A322-4210-B6A1-00A2F1394418}" type="presParOf" srcId="{0C56C9BA-F3EB-4C4C-9B10-F10217B8B403}" destId="{DF55E52F-DC79-4819-852B-7540DF6EDBB5}" srcOrd="9" destOrd="0" presId="urn:microsoft.com/office/officeart/2005/8/layout/hList1"/>
    <dgm:cxn modelId="{09596C62-13D5-4B92-8473-E4EF6592311C}" type="presParOf" srcId="{0C56C9BA-F3EB-4C4C-9B10-F10217B8B403}" destId="{9697FBEC-6A23-4F58-8800-B44E568D5280}" srcOrd="10" destOrd="0" presId="urn:microsoft.com/office/officeart/2005/8/layout/hList1"/>
    <dgm:cxn modelId="{EBE8ED47-AC93-4A67-8FDA-2EA20C62EDEE}" type="presParOf" srcId="{9697FBEC-6A23-4F58-8800-B44E568D5280}" destId="{E4EB2902-3469-42F1-B401-B3E774A95A54}" srcOrd="0" destOrd="0" presId="urn:microsoft.com/office/officeart/2005/8/layout/hList1"/>
    <dgm:cxn modelId="{520BF0DD-02EF-43DB-AA12-0CEC1F06EF00}" type="presParOf" srcId="{9697FBEC-6A23-4F58-8800-B44E568D5280}" destId="{FF94055A-1988-43D4-9E3D-B496DE8448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6B5-4647-4F6B-9DB1-9CFBBAEFFFF3}">
      <dsp:nvSpPr>
        <dsp:cNvPr id="0" name=""/>
        <dsp:cNvSpPr/>
      </dsp:nvSpPr>
      <dsp:spPr>
        <a:xfrm>
          <a:off x="4124" y="91687"/>
          <a:ext cx="1875206" cy="43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Calibri Light" panose="020F0302020204030204"/>
            </a:rPr>
            <a:t>PLANEJAMENTO (jun-ago/21)</a:t>
          </a:r>
          <a:endParaRPr lang="pt-BR" sz="1000" kern="1200" dirty="0"/>
        </a:p>
      </dsp:txBody>
      <dsp:txXfrm>
        <a:off x="4124" y="91687"/>
        <a:ext cx="1875206" cy="288000"/>
      </dsp:txXfrm>
    </dsp:sp>
    <dsp:sp modelId="{DF98F18D-8491-4C98-9FF3-DDE2B3DBA920}">
      <dsp:nvSpPr>
        <dsp:cNvPr id="0" name=""/>
        <dsp:cNvSpPr/>
      </dsp:nvSpPr>
      <dsp:spPr>
        <a:xfrm>
          <a:off x="388202" y="379687"/>
          <a:ext cx="1875206" cy="95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Alinhamento Institucional</a:t>
          </a:r>
          <a:endParaRPr lang="pt-BR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Definição da Proposta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b="0" kern="1200" dirty="0">
              <a:latin typeface="Calibri Light" panose="020F0302020204030204"/>
            </a:rPr>
            <a:t>Apresentação de dados das instituições (CFB, CPLA, IPA, FF, </a:t>
          </a:r>
          <a:r>
            <a:rPr lang="pt-BR" sz="1000" b="0" kern="1200" dirty="0"/>
            <a:t> CETESB</a:t>
          </a:r>
          <a:r>
            <a:rPr lang="pt-BR" sz="1000" b="0" kern="1200" dirty="0">
              <a:latin typeface="Calibri Light" panose="020F0302020204030204"/>
            </a:rPr>
            <a:t>)</a:t>
          </a:r>
        </a:p>
      </dsp:txBody>
      <dsp:txXfrm>
        <a:off x="416144" y="407629"/>
        <a:ext cx="1819322" cy="898116"/>
      </dsp:txXfrm>
    </dsp:sp>
    <dsp:sp modelId="{9A16EFF4-8590-4044-9B67-6D57835345EE}">
      <dsp:nvSpPr>
        <dsp:cNvPr id="0" name=""/>
        <dsp:cNvSpPr/>
      </dsp:nvSpPr>
      <dsp:spPr>
        <a:xfrm>
          <a:off x="2163604" y="2251"/>
          <a:ext cx="602661" cy="466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163604" y="95625"/>
        <a:ext cx="462599" cy="280124"/>
      </dsp:txXfrm>
    </dsp:sp>
    <dsp:sp modelId="{68021DA3-4069-4664-9A5A-0108F947F9F9}">
      <dsp:nvSpPr>
        <dsp:cNvPr id="0" name=""/>
        <dsp:cNvSpPr/>
      </dsp:nvSpPr>
      <dsp:spPr>
        <a:xfrm>
          <a:off x="3016428" y="91687"/>
          <a:ext cx="1875206" cy="43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Calibri Light" panose="020F0302020204030204"/>
            </a:rPr>
            <a:t>ELABORAÇÃO (set/21 a nov/22)</a:t>
          </a:r>
          <a:endParaRPr lang="pt-BR" sz="1000" kern="1200" dirty="0"/>
        </a:p>
      </dsp:txBody>
      <dsp:txXfrm>
        <a:off x="3016428" y="91687"/>
        <a:ext cx="1875206" cy="288000"/>
      </dsp:txXfrm>
    </dsp:sp>
    <dsp:sp modelId="{4E8599E0-18F4-450B-8FD7-6840440A2582}">
      <dsp:nvSpPr>
        <dsp:cNvPr id="0" name=""/>
        <dsp:cNvSpPr/>
      </dsp:nvSpPr>
      <dsp:spPr>
        <a:xfrm>
          <a:off x="3400506" y="379687"/>
          <a:ext cx="1875206" cy="95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Criação de Grupo Executivo</a:t>
          </a:r>
          <a:endParaRPr lang="pt-BR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Definição da Metodologia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Execução</a:t>
          </a:r>
        </a:p>
      </dsp:txBody>
      <dsp:txXfrm>
        <a:off x="3428448" y="407629"/>
        <a:ext cx="1819322" cy="898116"/>
      </dsp:txXfrm>
    </dsp:sp>
    <dsp:sp modelId="{85E3706B-729F-4B65-9F26-F83868832EBD}">
      <dsp:nvSpPr>
        <dsp:cNvPr id="0" name=""/>
        <dsp:cNvSpPr/>
      </dsp:nvSpPr>
      <dsp:spPr>
        <a:xfrm>
          <a:off x="5175908" y="2251"/>
          <a:ext cx="602661" cy="466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5175908" y="95625"/>
        <a:ext cx="462599" cy="280124"/>
      </dsp:txXfrm>
    </dsp:sp>
    <dsp:sp modelId="{596C5A61-B421-4778-9DCC-486DEB22ED8B}">
      <dsp:nvSpPr>
        <dsp:cNvPr id="0" name=""/>
        <dsp:cNvSpPr/>
      </dsp:nvSpPr>
      <dsp:spPr>
        <a:xfrm>
          <a:off x="6028732" y="91687"/>
          <a:ext cx="1875206" cy="43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Calibri Light" panose="020F0302020204030204"/>
            </a:rPr>
            <a:t>PUBLICAÇÃO (dez/22)</a:t>
          </a:r>
        </a:p>
      </dsp:txBody>
      <dsp:txXfrm>
        <a:off x="6028732" y="91687"/>
        <a:ext cx="1875206" cy="288000"/>
      </dsp:txXfrm>
    </dsp:sp>
    <dsp:sp modelId="{CC00A66F-ACC4-4E3C-BABA-2465FCC4CAA3}">
      <dsp:nvSpPr>
        <dsp:cNvPr id="0" name=""/>
        <dsp:cNvSpPr/>
      </dsp:nvSpPr>
      <dsp:spPr>
        <a:xfrm>
          <a:off x="6412810" y="379687"/>
          <a:ext cx="1875206" cy="95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Publicação: dados contínuos com atualização periódica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latin typeface="Calibri Light" panose="020F0302020204030204"/>
            </a:rPr>
            <a:t>Dados a partir de </a:t>
          </a:r>
          <a:r>
            <a:rPr lang="pt-BR" sz="1000" b="1" kern="1200" dirty="0">
              <a:latin typeface="Calibri Light" panose="020F0302020204030204"/>
            </a:rPr>
            <a:t>2019</a:t>
          </a:r>
          <a:endParaRPr lang="pt-BR" sz="1000" kern="1200" dirty="0"/>
        </a:p>
      </dsp:txBody>
      <dsp:txXfrm>
        <a:off x="6440752" y="407629"/>
        <a:ext cx="1819322" cy="898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F03B1-A8A3-4C4A-96A4-7B05C510EB8A}">
      <dsp:nvSpPr>
        <dsp:cNvPr id="0" name=""/>
        <dsp:cNvSpPr/>
      </dsp:nvSpPr>
      <dsp:spPr>
        <a:xfrm>
          <a:off x="2501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CETESB</a:t>
          </a:r>
          <a:endParaRPr lang="pt-BR" sz="800" kern="1200" dirty="0"/>
        </a:p>
      </dsp:txBody>
      <dsp:txXfrm>
        <a:off x="2501" y="94419"/>
        <a:ext cx="1329236" cy="230400"/>
      </dsp:txXfrm>
    </dsp:sp>
    <dsp:sp modelId="{329DB747-1E27-4DBE-92F0-499E11A5C938}">
      <dsp:nvSpPr>
        <dsp:cNvPr id="0" name=""/>
        <dsp:cNvSpPr/>
      </dsp:nvSpPr>
      <dsp:spPr>
        <a:xfrm>
          <a:off x="2501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Eloisa Helena Mannis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Antonio Queiroz</a:t>
          </a:r>
          <a:endParaRPr lang="pt-BR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Renata Mendonça</a:t>
          </a:r>
          <a:endParaRPr lang="pt-BR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Rosana Kazuko Tomita</a:t>
          </a:r>
          <a:endParaRPr lang="pt-BR" sz="800" kern="1200" dirty="0"/>
        </a:p>
      </dsp:txBody>
      <dsp:txXfrm>
        <a:off x="2501" y="324819"/>
        <a:ext cx="1329236" cy="1268190"/>
      </dsp:txXfrm>
    </dsp:sp>
    <dsp:sp modelId="{FD8B1CFE-5E70-4823-9BDE-C49C651C8525}">
      <dsp:nvSpPr>
        <dsp:cNvPr id="0" name=""/>
        <dsp:cNvSpPr/>
      </dsp:nvSpPr>
      <dsp:spPr>
        <a:xfrm>
          <a:off x="1517831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FF</a:t>
          </a:r>
          <a:endParaRPr lang="pt-BR" sz="800" kern="1200" dirty="0"/>
        </a:p>
      </dsp:txBody>
      <dsp:txXfrm>
        <a:off x="1517831" y="94419"/>
        <a:ext cx="1329236" cy="230400"/>
      </dsp:txXfrm>
    </dsp:sp>
    <dsp:sp modelId="{C9FBBA95-6B8C-4E9A-8E5D-1C8EFFD04C42}">
      <dsp:nvSpPr>
        <dsp:cNvPr id="0" name=""/>
        <dsp:cNvSpPr/>
      </dsp:nvSpPr>
      <dsp:spPr>
        <a:xfrm>
          <a:off x="1517831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Gerd Sparovek</a:t>
          </a:r>
          <a:endParaRPr lang="pt-BR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Gustavo </a:t>
          </a:r>
          <a:r>
            <a:rPr lang="pt-BR" sz="800" kern="1200" dirty="0" err="1">
              <a:latin typeface="Calibri Light" panose="020F0302020204030204"/>
            </a:rPr>
            <a:t>Casoni</a:t>
          </a:r>
          <a:r>
            <a:rPr lang="pt-BR" sz="800" kern="1200" dirty="0">
              <a:latin typeface="Calibri Light" panose="020F0302020204030204"/>
            </a:rPr>
            <a:t> da Rocha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Karina de Toledo Bernardo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Jorge Luiz Vargas Lembo</a:t>
          </a:r>
        </a:p>
      </dsp:txBody>
      <dsp:txXfrm>
        <a:off x="1517831" y="324819"/>
        <a:ext cx="1329236" cy="1268190"/>
      </dsp:txXfrm>
    </dsp:sp>
    <dsp:sp modelId="{430A8F58-E2AB-4A18-9CEF-04ABDAEE9930}">
      <dsp:nvSpPr>
        <dsp:cNvPr id="0" name=""/>
        <dsp:cNvSpPr/>
      </dsp:nvSpPr>
      <dsp:spPr>
        <a:xfrm>
          <a:off x="3033160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IPA</a:t>
          </a:r>
        </a:p>
      </dsp:txBody>
      <dsp:txXfrm>
        <a:off x="3033160" y="94419"/>
        <a:ext cx="1329236" cy="230400"/>
      </dsp:txXfrm>
    </dsp:sp>
    <dsp:sp modelId="{9801716B-BF20-4E79-83FE-B93B237AA6EC}">
      <dsp:nvSpPr>
        <dsp:cNvPr id="0" name=""/>
        <dsp:cNvSpPr/>
      </dsp:nvSpPr>
      <dsp:spPr>
        <a:xfrm>
          <a:off x="3033160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Marco Aurélio Nalon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Mônica Pavão</a:t>
          </a:r>
        </a:p>
      </dsp:txBody>
      <dsp:txXfrm>
        <a:off x="3033160" y="324819"/>
        <a:ext cx="1329236" cy="1268190"/>
      </dsp:txXfrm>
    </dsp:sp>
    <dsp:sp modelId="{3C0A8871-14E9-40BC-85C7-72E608AFE7F4}">
      <dsp:nvSpPr>
        <dsp:cNvPr id="0" name=""/>
        <dsp:cNvSpPr/>
      </dsp:nvSpPr>
      <dsp:spPr>
        <a:xfrm>
          <a:off x="4548490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CPLA</a:t>
          </a:r>
        </a:p>
      </dsp:txBody>
      <dsp:txXfrm>
        <a:off x="4548490" y="94419"/>
        <a:ext cx="1329236" cy="230400"/>
      </dsp:txXfrm>
    </dsp:sp>
    <dsp:sp modelId="{FAE5118E-38FC-4BB4-AAFB-F940053EDC53}">
      <dsp:nvSpPr>
        <dsp:cNvPr id="0" name=""/>
        <dsp:cNvSpPr/>
      </dsp:nvSpPr>
      <dsp:spPr>
        <a:xfrm>
          <a:off x="4548490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Gil Scatena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Arlete Ohata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 err="1">
              <a:latin typeface="Calibri Light" panose="020F0302020204030204"/>
            </a:rPr>
            <a:t>Sheyla</a:t>
          </a:r>
          <a:r>
            <a:rPr lang="pt-BR" sz="800" kern="1200" dirty="0">
              <a:latin typeface="Calibri Light" panose="020F0302020204030204"/>
            </a:rPr>
            <a:t> </a:t>
          </a:r>
          <a:r>
            <a:rPr lang="pt-BR" sz="800" kern="1200" dirty="0" err="1">
              <a:latin typeface="Calibri Light" panose="020F0302020204030204"/>
            </a:rPr>
            <a:t>Aki</a:t>
          </a:r>
          <a:r>
            <a:rPr lang="pt-BR" sz="800" kern="1200" dirty="0">
              <a:latin typeface="Calibri Light" panose="020F0302020204030204"/>
            </a:rPr>
            <a:t> Watanabe</a:t>
          </a:r>
        </a:p>
      </dsp:txBody>
      <dsp:txXfrm>
        <a:off x="4548490" y="324819"/>
        <a:ext cx="1329236" cy="1268190"/>
      </dsp:txXfrm>
    </dsp:sp>
    <dsp:sp modelId="{490451BE-E77E-4543-9070-B95EBF37A77E}">
      <dsp:nvSpPr>
        <dsp:cNvPr id="0" name=""/>
        <dsp:cNvSpPr/>
      </dsp:nvSpPr>
      <dsp:spPr>
        <a:xfrm>
          <a:off x="6063820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CFB</a:t>
          </a:r>
        </a:p>
      </dsp:txBody>
      <dsp:txXfrm>
        <a:off x="6063820" y="94419"/>
        <a:ext cx="1329236" cy="230400"/>
      </dsp:txXfrm>
    </dsp:sp>
    <dsp:sp modelId="{A99F1F97-506B-4EF6-86F8-07A803382BD4}">
      <dsp:nvSpPr>
        <dsp:cNvPr id="0" name=""/>
        <dsp:cNvSpPr/>
      </dsp:nvSpPr>
      <dsp:spPr>
        <a:xfrm>
          <a:off x="6063820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Sergio Luis Marçon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Rafael Frigerio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b="0" kern="1200" dirty="0">
              <a:latin typeface="Calibri"/>
              <a:cs typeface="Calibri"/>
            </a:rPr>
            <a:t>Isabel Fonseca Barcellos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Naiana Lanza Landucci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Roney Perez dos Santos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Thais Michelle Oliveira</a:t>
          </a:r>
          <a:endParaRPr lang="pt-BR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Wagner Nistardo Lima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Pedro Carlos </a:t>
          </a:r>
          <a:r>
            <a:rPr lang="pt-BR" sz="800" kern="1200" dirty="0" err="1">
              <a:latin typeface="Calibri Light" panose="020F0302020204030204"/>
            </a:rPr>
            <a:t>Sztajn</a:t>
          </a:r>
          <a:r>
            <a:rPr lang="pt-BR" sz="800" kern="1200" dirty="0">
              <a:latin typeface="Calibri Light" panose="020F0302020204030204"/>
            </a:rPr>
            <a:t> </a:t>
          </a:r>
          <a:r>
            <a:rPr lang="pt-BR" sz="800" kern="1200" dirty="0" err="1">
              <a:latin typeface="Calibri Light" panose="020F0302020204030204"/>
            </a:rPr>
            <a:t>Lotfi</a:t>
          </a:r>
          <a:endParaRPr lang="pt-BR" sz="800" kern="1200" dirty="0">
            <a:latin typeface="Calibri Light" panose="020F0302020204030204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Beatriz </a:t>
          </a:r>
          <a:r>
            <a:rPr lang="pt-BR" sz="800" kern="1200" dirty="0" err="1">
              <a:latin typeface="Calibri Light" panose="020F0302020204030204"/>
            </a:rPr>
            <a:t>Truffi</a:t>
          </a:r>
          <a:r>
            <a:rPr lang="pt-BR" sz="800" kern="1200" dirty="0">
              <a:latin typeface="Calibri Light" panose="020F0302020204030204"/>
            </a:rPr>
            <a:t> Alves</a:t>
          </a:r>
        </a:p>
      </dsp:txBody>
      <dsp:txXfrm>
        <a:off x="6063820" y="324819"/>
        <a:ext cx="1329236" cy="1268190"/>
      </dsp:txXfrm>
    </dsp:sp>
    <dsp:sp modelId="{E4EB2902-3469-42F1-B401-B3E774A95A54}">
      <dsp:nvSpPr>
        <dsp:cNvPr id="0" name=""/>
        <dsp:cNvSpPr/>
      </dsp:nvSpPr>
      <dsp:spPr>
        <a:xfrm>
          <a:off x="7579149" y="94419"/>
          <a:ext cx="1329236" cy="230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Calibri Light" panose="020F0302020204030204"/>
            </a:rPr>
            <a:t>GSTIC-CI-Fábrica</a:t>
          </a:r>
        </a:p>
      </dsp:txBody>
      <dsp:txXfrm>
        <a:off x="7579149" y="94419"/>
        <a:ext cx="1329236" cy="230400"/>
      </dsp:txXfrm>
    </dsp:sp>
    <dsp:sp modelId="{FF94055A-1988-43D4-9E3D-B496DE84488B}">
      <dsp:nvSpPr>
        <dsp:cNvPr id="0" name=""/>
        <dsp:cNvSpPr/>
      </dsp:nvSpPr>
      <dsp:spPr>
        <a:xfrm>
          <a:off x="7579149" y="324819"/>
          <a:ext cx="1329236" cy="126819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Débora Gomes de Moura Varjão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Elisabete Cristina Kono</a:t>
          </a:r>
          <a:endParaRPr lang="pt-BR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Valéria de Souza Assunção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>
              <a:latin typeface="Calibri Light" panose="020F0302020204030204"/>
            </a:rPr>
            <a:t>Lucas Trombini Lopes</a:t>
          </a:r>
          <a:endParaRPr lang="pt-BR" sz="800" kern="1200" dirty="0"/>
        </a:p>
      </dsp:txBody>
      <dsp:txXfrm>
        <a:off x="7579149" y="324819"/>
        <a:ext cx="1329236" cy="1268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28D68-E46C-AE41-8B3E-DD7840B72089}" type="datetimeFigureOut">
              <a:rPr lang="en-US" smtClean="0"/>
              <a:t>12/27/2022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7C42-3595-0442-939A-A492C279B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81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6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33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21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4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44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86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2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7C42-3595-0442-939A-A492C279BC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8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6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4819464"/>
            <a:ext cx="9144000" cy="324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 sz="14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43508" y="560586"/>
            <a:ext cx="8840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920372" y="117640"/>
            <a:ext cx="1063209" cy="4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2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1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7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fraestruturameioambiente.sp.gov.br/painelver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8" r="6809" b="-2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ixaDeTexto 1"/>
          <p:cNvSpPr txBox="1"/>
          <p:nvPr/>
        </p:nvSpPr>
        <p:spPr>
          <a:xfrm>
            <a:off x="5746674" y="3070028"/>
            <a:ext cx="3328352" cy="11515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cap="small" dirty="0">
                <a:latin typeface="+mj-lt"/>
                <a:ea typeface="+mj-ea"/>
                <a:cs typeface="+mj-cs"/>
              </a:rPr>
              <a:t>PAINEL VERDE</a:t>
            </a:r>
            <a:endParaRPr lang="en-US" sz="39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do Estado de São Paulo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10" y="130653"/>
            <a:ext cx="686520" cy="7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ixaDeTexto 1"/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AD3BE2-A3D1-60A9-21A3-DDB0A718B2DA}"/>
              </a:ext>
            </a:extLst>
          </p:cNvPr>
          <p:cNvSpPr txBox="1"/>
          <p:nvPr/>
        </p:nvSpPr>
        <p:spPr>
          <a:xfrm>
            <a:off x="187545" y="896229"/>
            <a:ext cx="878068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dirty="0"/>
              <a:t>O Painel Verde do Estado de São Paulo é um instrumento de compartilhamento de dados e informações que possibilitem o acesso público e o monitoramento, no território paulista, de áreas protegidas, da cobertura vegetal nativa, de áreas em restauração ecológica, recomposição ou recuperação ambiental, de áreas com supressões autorizadas e de áreas com intervenções irregulares autuadas.</a:t>
            </a:r>
            <a:endParaRPr lang="pt-BR" sz="1600" dirty="0">
              <a:cs typeface="Calibri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7998EF7-CC0F-1F2F-F239-C68809C709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" t="53109" r="210" b="259"/>
          <a:stretch/>
        </p:blipFill>
        <p:spPr>
          <a:xfrm>
            <a:off x="578223" y="3493327"/>
            <a:ext cx="7903556" cy="1511596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92EE1B3-F784-8793-6623-F205075182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47" t="6995" r="105" b="47061"/>
          <a:stretch/>
        </p:blipFill>
        <p:spPr>
          <a:xfrm>
            <a:off x="1553135" y="2005746"/>
            <a:ext cx="5946581" cy="1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AD3BE2-A3D1-60A9-21A3-DDB0A718B2DA}"/>
              </a:ext>
            </a:extLst>
          </p:cNvPr>
          <p:cNvSpPr txBox="1"/>
          <p:nvPr/>
        </p:nvSpPr>
        <p:spPr>
          <a:xfrm>
            <a:off x="318539" y="998468"/>
            <a:ext cx="85594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ea typeface="+mn-lt"/>
                <a:cs typeface="+mn-lt"/>
              </a:rPr>
              <a:t>﻿Objetivos</a:t>
            </a:r>
          </a:p>
          <a:p>
            <a:endParaRPr lang="pt-BR" sz="1500" b="1" dirty="0">
              <a:ea typeface="+mn-lt"/>
              <a:cs typeface="+mn-lt"/>
            </a:endParaRPr>
          </a:p>
          <a:p>
            <a:pPr marL="514350" algn="just"/>
            <a:r>
              <a:rPr lang="pt-BR" sz="1500" dirty="0">
                <a:ea typeface="+mn-lt"/>
                <a:cs typeface="+mn-lt"/>
              </a:rPr>
              <a:t>Apresentar um panorama do resultado de </a:t>
            </a:r>
            <a:r>
              <a:rPr lang="pt-BR" sz="1500" b="1" dirty="0">
                <a:ea typeface="+mn-lt"/>
                <a:cs typeface="+mn-lt"/>
              </a:rPr>
              <a:t>ações destinadas à proteção, conservação</a:t>
            </a:r>
            <a:r>
              <a:rPr lang="pt-BR" sz="1500" dirty="0">
                <a:ea typeface="+mn-lt"/>
                <a:cs typeface="+mn-lt"/>
              </a:rPr>
              <a:t> e monitoramento da vegetação nativa no estado de São Paulo.</a:t>
            </a:r>
            <a:endParaRPr lang="pt-BR" sz="1500">
              <a:cs typeface="Calibri"/>
            </a:endParaRPr>
          </a:p>
          <a:p>
            <a:pPr marL="514350" algn="just"/>
            <a:endParaRPr lang="pt-BR" sz="1500" dirty="0">
              <a:ea typeface="+mn-lt"/>
              <a:cs typeface="+mn-lt"/>
            </a:endParaRPr>
          </a:p>
          <a:p>
            <a:pPr marL="514350" algn="just"/>
            <a:r>
              <a:rPr lang="pt-BR" sz="1500" dirty="0">
                <a:ea typeface="+mn-lt"/>
                <a:cs typeface="+mn-lt"/>
              </a:rPr>
              <a:t>Apresentar resultados de </a:t>
            </a:r>
            <a:r>
              <a:rPr lang="pt-BR" sz="1500" b="1" dirty="0">
                <a:ea typeface="+mn-lt"/>
                <a:cs typeface="+mn-lt"/>
              </a:rPr>
              <a:t>ações para o incremento da vegetação nativa</a:t>
            </a:r>
            <a:r>
              <a:rPr lang="pt-BR" sz="1500" dirty="0">
                <a:ea typeface="+mn-lt"/>
                <a:cs typeface="+mn-lt"/>
              </a:rPr>
              <a:t>, por meio da restauração ecológica, da recomposição e da reparação de danos ambientais.</a:t>
            </a:r>
            <a:endParaRPr lang="pt-BR" sz="1500" dirty="0">
              <a:cs typeface="Calibri"/>
            </a:endParaRPr>
          </a:p>
          <a:p>
            <a:pPr marL="514350" algn="just"/>
            <a:endParaRPr lang="pt-BR" sz="1500" dirty="0">
              <a:ea typeface="+mn-lt"/>
              <a:cs typeface="+mn-lt"/>
            </a:endParaRPr>
          </a:p>
          <a:p>
            <a:pPr marL="514350" algn="just"/>
            <a:r>
              <a:rPr lang="pt-BR" sz="1500" dirty="0">
                <a:ea typeface="+mn-lt"/>
                <a:cs typeface="+mn-lt"/>
              </a:rPr>
              <a:t>Apresentar resultados de </a:t>
            </a:r>
            <a:r>
              <a:rPr lang="pt-BR" sz="1500" b="1" dirty="0">
                <a:ea typeface="+mn-lt"/>
                <a:cs typeface="+mn-lt"/>
              </a:rPr>
              <a:t>ações para o controle da supressão</a:t>
            </a:r>
            <a:r>
              <a:rPr lang="pt-BR" sz="1500" dirty="0">
                <a:ea typeface="+mn-lt"/>
                <a:cs typeface="+mn-lt"/>
              </a:rPr>
              <a:t> da vegetação nativa </a:t>
            </a:r>
            <a:r>
              <a:rPr lang="pt-BR" sz="1500" b="1" dirty="0">
                <a:ea typeface="+mn-lt"/>
                <a:cs typeface="+mn-lt"/>
              </a:rPr>
              <a:t>e de intervenções irregulares </a:t>
            </a:r>
            <a:r>
              <a:rPr lang="pt-BR" sz="1500" dirty="0">
                <a:ea typeface="+mn-lt"/>
                <a:cs typeface="+mn-lt"/>
              </a:rPr>
              <a:t>autuadas.</a:t>
            </a:r>
          </a:p>
          <a:p>
            <a:pPr marL="514350" algn="just"/>
            <a:endParaRPr lang="pt-BR" sz="1500" dirty="0">
              <a:cs typeface="Calibri"/>
            </a:endParaRPr>
          </a:p>
          <a:p>
            <a:pPr marL="514350" algn="just"/>
            <a:r>
              <a:rPr lang="pt-BR" sz="1500" dirty="0">
                <a:ea typeface="+mn-lt"/>
                <a:cs typeface="+mn-lt"/>
              </a:rPr>
              <a:t>Permitir o acesso público a dados e informações que contribuam para a avaliação da proteção, conservação, incremento e supressão da vegetação nativa em todo território do Estado de São Paulo, possibilitando a identificação de cenários e situações nas distintas regiões, </a:t>
            </a:r>
            <a:r>
              <a:rPr lang="pt-BR" sz="1500" dirty="0" err="1">
                <a:ea typeface="+mn-lt"/>
                <a:cs typeface="+mn-lt"/>
              </a:rPr>
              <a:t>UGRHIs</a:t>
            </a:r>
            <a:r>
              <a:rPr lang="pt-BR" sz="1500" dirty="0">
                <a:ea typeface="+mn-lt"/>
                <a:cs typeface="+mn-lt"/>
              </a:rPr>
              <a:t> e municípios, subsidiando a tomada de decisões e a elaboração de políticas públicas ambientais. </a:t>
            </a:r>
          </a:p>
          <a:p>
            <a:pPr algn="ctr"/>
            <a:endParaRPr lang="pt-BR" sz="1600" dirty="0">
              <a:cs typeface="Calibri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F28821-A2CE-319A-0D4B-BFEE266F6F18}"/>
              </a:ext>
            </a:extLst>
          </p:cNvPr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32079E4D-B7F8-50F1-9BB1-CAE9F12D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85" y="1432672"/>
            <a:ext cx="588872" cy="605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38A792-81D8-5614-62EE-5D4BB31D6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84" y="2130238"/>
            <a:ext cx="588872" cy="605680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E7FCD04D-4672-C0B3-61A0-11E84764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84" y="2768973"/>
            <a:ext cx="588872" cy="605680"/>
          </a:xfrm>
          <a:prstGeom prst="rect">
            <a:avLst/>
          </a:prstGeom>
        </p:spPr>
      </p:pic>
      <p:pic>
        <p:nvPicPr>
          <p:cNvPr id="11" name="Imagem 8">
            <a:extLst>
              <a:ext uri="{FF2B5EF4-FFF2-40B4-BE49-F238E27FC236}">
                <a16:creationId xmlns:a16="http://schemas.microsoft.com/office/drawing/2014/main" id="{5586A6D9-D97C-C4D5-FCE6-8CD6F441D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02" y="3542180"/>
            <a:ext cx="588872" cy="6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1D910E0D-8B07-947A-2AF5-19F927DCB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305" y="3698713"/>
            <a:ext cx="6769089" cy="1504505"/>
          </a:xfrm>
          <a:prstGeom prst="rect">
            <a:avLst/>
          </a:prstGeom>
        </p:spPr>
      </p:pic>
      <p:graphicFrame>
        <p:nvGraphicFramePr>
          <p:cNvPr id="11" name="Diagrama 11">
            <a:extLst>
              <a:ext uri="{FF2B5EF4-FFF2-40B4-BE49-F238E27FC236}">
                <a16:creationId xmlns:a16="http://schemas.microsoft.com/office/drawing/2014/main" id="{4298FA26-AB5F-E0F6-9E2A-1196E6639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599328"/>
              </p:ext>
            </p:extLst>
          </p:nvPr>
        </p:nvGraphicFramePr>
        <p:xfrm>
          <a:off x="445592" y="1147972"/>
          <a:ext cx="8292141" cy="142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1FE4AC16-2DA6-A915-F3D5-7EC793D32175}"/>
              </a:ext>
            </a:extLst>
          </p:cNvPr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graphicFrame>
        <p:nvGraphicFramePr>
          <p:cNvPr id="635" name="Diagrama 635">
            <a:extLst>
              <a:ext uri="{FF2B5EF4-FFF2-40B4-BE49-F238E27FC236}">
                <a16:creationId xmlns:a16="http://schemas.microsoft.com/office/drawing/2014/main" id="{8C1237FB-DF94-2B56-0E9D-C6544EA02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192013"/>
              </p:ext>
            </p:extLst>
          </p:nvPr>
        </p:nvGraphicFramePr>
        <p:xfrm>
          <a:off x="138009" y="2574227"/>
          <a:ext cx="8910888" cy="168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08" name="CaixaDeTexto 907">
            <a:extLst>
              <a:ext uri="{FF2B5EF4-FFF2-40B4-BE49-F238E27FC236}">
                <a16:creationId xmlns:a16="http://schemas.microsoft.com/office/drawing/2014/main" id="{A1122DBA-3463-DA7C-3253-EDAA67835A34}"/>
              </a:ext>
            </a:extLst>
          </p:cNvPr>
          <p:cNvSpPr txBox="1"/>
          <p:nvPr/>
        </p:nvSpPr>
        <p:spPr>
          <a:xfrm>
            <a:off x="307756" y="842590"/>
            <a:ext cx="27042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ea typeface="+mn-lt"/>
                <a:cs typeface="+mn-lt"/>
              </a:rPr>
              <a:t>ORGANIZAÇÃO</a:t>
            </a:r>
            <a:r>
              <a:rPr lang="pt-BR" dirty="0">
                <a:ea typeface="+mn-lt"/>
                <a:cs typeface="+mn-lt"/>
              </a:rPr>
              <a:t> </a:t>
            </a:r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6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531F-D85A-6FE1-A582-312FD20A0FD6}"/>
              </a:ext>
            </a:extLst>
          </p:cNvPr>
          <p:cNvSpPr txBox="1"/>
          <p:nvPr/>
        </p:nvSpPr>
        <p:spPr>
          <a:xfrm>
            <a:off x="307756" y="901421"/>
            <a:ext cx="27042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ea typeface="+mn-lt"/>
                <a:cs typeface="+mn-lt"/>
              </a:rPr>
              <a:t>METODOLOGIA</a:t>
            </a:r>
            <a:r>
              <a:rPr lang="pt-BR" dirty="0">
                <a:ea typeface="+mn-lt"/>
                <a:cs typeface="+mn-lt"/>
              </a:rPr>
              <a:t> </a:t>
            </a:r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B30EC096-8A76-D5F0-9107-340AAB40B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88" y="1171901"/>
            <a:ext cx="4099787" cy="4093659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90BA95F-8CED-7108-F91D-D6FBB4B1FC3F}"/>
              </a:ext>
            </a:extLst>
          </p:cNvPr>
          <p:cNvGrpSpPr/>
          <p:nvPr/>
        </p:nvGrpSpPr>
        <p:grpSpPr>
          <a:xfrm>
            <a:off x="3945126" y="1648185"/>
            <a:ext cx="4356338" cy="1606669"/>
            <a:chOff x="3715828" y="1090164"/>
            <a:chExt cx="4356338" cy="1606669"/>
          </a:xfrm>
        </p:grpSpPr>
        <p:sp>
          <p:nvSpPr>
            <p:cNvPr id="7" name="Retângulo: Canto Dobrado 6">
              <a:extLst>
                <a:ext uri="{FF2B5EF4-FFF2-40B4-BE49-F238E27FC236}">
                  <a16:creationId xmlns:a16="http://schemas.microsoft.com/office/drawing/2014/main" id="{1E3E2F27-43BC-1483-B006-90A791BF3D07}"/>
                </a:ext>
              </a:extLst>
            </p:cNvPr>
            <p:cNvSpPr/>
            <p:nvPr/>
          </p:nvSpPr>
          <p:spPr>
            <a:xfrm>
              <a:off x="3715828" y="1090164"/>
              <a:ext cx="4356338" cy="1606669"/>
            </a:xfrm>
            <a:prstGeom prst="foldedCorne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373A5EC-ADD1-2EDF-F179-D7AEFF22900C}"/>
                </a:ext>
              </a:extLst>
            </p:cNvPr>
            <p:cNvSpPr txBox="1"/>
            <p:nvPr/>
          </p:nvSpPr>
          <p:spPr>
            <a:xfrm>
              <a:off x="3920066" y="1235693"/>
              <a:ext cx="3965873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dirty="0">
                  <a:solidFill>
                    <a:srgbClr val="000000"/>
                  </a:solidFill>
                  <a:ea typeface="+mn-lt"/>
                  <a:cs typeface="+mn-lt"/>
                </a:rPr>
                <a:t>Construção de base de dados e informações vinculadas ao </a:t>
              </a:r>
              <a:r>
                <a:rPr lang="pt-BR" b="1" dirty="0">
                  <a:solidFill>
                    <a:srgbClr val="000000"/>
                  </a:solidFill>
                  <a:ea typeface="+mn-lt"/>
                  <a:cs typeface="+mn-lt"/>
                </a:rPr>
                <a:t>Sistema (SIGAM)</a:t>
              </a:r>
              <a:r>
                <a:rPr lang="pt-BR" dirty="0">
                  <a:solidFill>
                    <a:srgbClr val="000000"/>
                  </a:solidFill>
                  <a:ea typeface="+mn-lt"/>
                  <a:cs typeface="+mn-lt"/>
                </a:rPr>
                <a:t>, possibilitando </a:t>
              </a:r>
              <a:r>
                <a:rPr lang="pt-BR" b="1" dirty="0">
                  <a:solidFill>
                    <a:srgbClr val="000000"/>
                  </a:solidFill>
                  <a:ea typeface="+mn-lt"/>
                  <a:cs typeface="+mn-lt"/>
                </a:rPr>
                <a:t>perenidade e atualização permanente</a:t>
              </a:r>
              <a:endParaRPr lang="pt-BR" b="1">
                <a:solidFill>
                  <a:srgbClr val="000000"/>
                </a:solidFill>
                <a:cs typeface="Calibri"/>
              </a:endParaRPr>
            </a:p>
          </p:txBody>
        </p:sp>
      </p:grpSp>
      <p:sp>
        <p:nvSpPr>
          <p:cNvPr id="9" name="Seta: Curva para Baixo 8">
            <a:extLst>
              <a:ext uri="{FF2B5EF4-FFF2-40B4-BE49-F238E27FC236}">
                <a16:creationId xmlns:a16="http://schemas.microsoft.com/office/drawing/2014/main" id="{C384E623-EA91-B1C4-B238-C2B206A629C9}"/>
              </a:ext>
            </a:extLst>
          </p:cNvPr>
          <p:cNvSpPr/>
          <p:nvPr/>
        </p:nvSpPr>
        <p:spPr>
          <a:xfrm rot="660000">
            <a:off x="1963021" y="848144"/>
            <a:ext cx="2221301" cy="49601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086ED8-A6BA-EE5C-EA82-E4C93E7EF351}"/>
              </a:ext>
            </a:extLst>
          </p:cNvPr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17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086ED8-A6BA-EE5C-EA82-E4C93E7EF351}"/>
              </a:ext>
            </a:extLst>
          </p:cNvPr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85D789-A54D-6363-AF90-C7634297C172}"/>
              </a:ext>
            </a:extLst>
          </p:cNvPr>
          <p:cNvSpPr txBox="1"/>
          <p:nvPr/>
        </p:nvSpPr>
        <p:spPr>
          <a:xfrm>
            <a:off x="372295" y="1570283"/>
            <a:ext cx="20273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ea typeface="+mn-lt"/>
                <a:cs typeface="+mn-lt"/>
              </a:rPr>
              <a:t>Dados e Informações </a:t>
            </a:r>
            <a:r>
              <a:rPr lang="pt-BR" sz="1400" dirty="0" err="1">
                <a:ea typeface="+mn-lt"/>
                <a:cs typeface="+mn-lt"/>
              </a:rPr>
              <a:t>Geoespaciais</a:t>
            </a:r>
            <a:r>
              <a:rPr lang="pt-BR" sz="1400" dirty="0">
                <a:ea typeface="+mn-lt"/>
                <a:cs typeface="+mn-lt"/>
              </a:rPr>
              <a:t> atualizadas com periodicidade diária.</a:t>
            </a:r>
            <a:endParaRPr lang="pt-BR" sz="1400" dirty="0">
              <a:cs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07FE44B-E34D-A5FA-3E51-C626A7153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71" t="413" r="258" b="50207"/>
          <a:stretch/>
        </p:blipFill>
        <p:spPr>
          <a:xfrm>
            <a:off x="2864224" y="933573"/>
            <a:ext cx="4879200" cy="2012148"/>
          </a:xfrm>
          <a:prstGeom prst="rect">
            <a:avLst/>
          </a:prstGeom>
        </p:spPr>
      </p:pic>
      <p:pic>
        <p:nvPicPr>
          <p:cNvPr id="15" name="Imagem 14" descr="Uma imagem contendo grama, verde, metal, de madeira&#10;&#10;Descrição gerada automaticamente">
            <a:extLst>
              <a:ext uri="{FF2B5EF4-FFF2-40B4-BE49-F238E27FC236}">
                <a16:creationId xmlns:a16="http://schemas.microsoft.com/office/drawing/2014/main" id="{C1E2391C-F8E3-F3C8-458B-AE893F52EA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" t="49278" r="258" b="1031"/>
          <a:stretch/>
        </p:blipFill>
        <p:spPr>
          <a:xfrm>
            <a:off x="1956546" y="2942226"/>
            <a:ext cx="6458013" cy="20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Brócolis e folhas&#10;&#10;Descrição gerada automaticamente">
            <a:extLst>
              <a:ext uri="{FF2B5EF4-FFF2-40B4-BE49-F238E27FC236}">
                <a16:creationId xmlns:a16="http://schemas.microsoft.com/office/drawing/2014/main" id="{99850DE9-196D-6EE4-25CE-95F0646D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6" t="80344" r="-13836" b="4279"/>
          <a:stretch/>
        </p:blipFill>
        <p:spPr>
          <a:xfrm>
            <a:off x="20" y="20364"/>
            <a:ext cx="7092898" cy="72303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B873E6-D541-2999-0ECD-A122C24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51" y="94447"/>
            <a:ext cx="465942" cy="544772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B8FB7F9-19E9-6D51-AFF2-53131457FE4A}"/>
              </a:ext>
            </a:extLst>
          </p:cNvPr>
          <p:cNvCxnSpPr/>
          <p:nvPr/>
        </p:nvCxnSpPr>
        <p:spPr>
          <a:xfrm flipV="1">
            <a:off x="-12200" y="714854"/>
            <a:ext cx="9079300" cy="5391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086ED8-A6BA-EE5C-EA82-E4C93E7EF351}"/>
              </a:ext>
            </a:extLst>
          </p:cNvPr>
          <p:cNvSpPr txBox="1"/>
          <p:nvPr/>
        </p:nvSpPr>
        <p:spPr>
          <a:xfrm>
            <a:off x="5889690" y="137531"/>
            <a:ext cx="2306761" cy="5292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small" dirty="0">
                <a:latin typeface="+mj-lt"/>
                <a:ea typeface="+mj-ea"/>
                <a:cs typeface="+mj-cs"/>
              </a:rPr>
              <a:t>PAINEL VERDE SP</a:t>
            </a:r>
            <a:endParaRPr lang="en-US" sz="2000" b="1" dirty="0"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85D789-A54D-6363-AF90-C7634297C172}"/>
              </a:ext>
            </a:extLst>
          </p:cNvPr>
          <p:cNvSpPr txBox="1"/>
          <p:nvPr/>
        </p:nvSpPr>
        <p:spPr>
          <a:xfrm>
            <a:off x="5776332" y="1419004"/>
            <a:ext cx="29181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ea typeface="+mn-lt"/>
                <a:cs typeface="+mn-lt"/>
              </a:rPr>
              <a:t>Painéis e aplicações que permitem acessar, consultar, filtrar e analisar os dados e informações disponíveis.</a:t>
            </a:r>
            <a:endParaRPr lang="pt-BR" sz="1400" dirty="0">
              <a:cs typeface="Calibri"/>
            </a:endParaRPr>
          </a:p>
        </p:txBody>
      </p:sp>
      <p:sp>
        <p:nvSpPr>
          <p:cNvPr id="4" name="Seta: Curva para Baixo 3">
            <a:extLst>
              <a:ext uri="{FF2B5EF4-FFF2-40B4-BE49-F238E27FC236}">
                <a16:creationId xmlns:a16="http://schemas.microsoft.com/office/drawing/2014/main" id="{8EE696C5-3DD6-B414-16ED-F0A0415D08EF}"/>
              </a:ext>
            </a:extLst>
          </p:cNvPr>
          <p:cNvSpPr/>
          <p:nvPr/>
        </p:nvSpPr>
        <p:spPr>
          <a:xfrm rot="1560000">
            <a:off x="4063879" y="1825198"/>
            <a:ext cx="1406290" cy="48761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73D93BD-EC52-30C9-FD0B-21FB11EAC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161" y="2834519"/>
            <a:ext cx="5139882" cy="2186378"/>
          </a:xfrm>
          <a:prstGeom prst="rect">
            <a:avLst/>
          </a:prstGeom>
        </p:spPr>
      </p:pic>
      <p:sp>
        <p:nvSpPr>
          <p:cNvPr id="14" name="Seta: Curva para Baixo 13">
            <a:extLst>
              <a:ext uri="{FF2B5EF4-FFF2-40B4-BE49-F238E27FC236}">
                <a16:creationId xmlns:a16="http://schemas.microsoft.com/office/drawing/2014/main" id="{02F73C14-DD11-7B5F-F3F2-DE4495ADAAC0}"/>
              </a:ext>
            </a:extLst>
          </p:cNvPr>
          <p:cNvSpPr/>
          <p:nvPr/>
        </p:nvSpPr>
        <p:spPr>
          <a:xfrm rot="18720000" flipH="1">
            <a:off x="-54282" y="2741279"/>
            <a:ext cx="1406290" cy="48761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Imagem 13" descr="Mapa&#10;&#10;Descrição gerada automaticamente">
            <a:extLst>
              <a:ext uri="{FF2B5EF4-FFF2-40B4-BE49-F238E27FC236}">
                <a16:creationId xmlns:a16="http://schemas.microsoft.com/office/drawing/2014/main" id="{E356F484-0DFD-AC12-9267-75FF81FE6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58" y="3244456"/>
            <a:ext cx="2743200" cy="1562514"/>
          </a:xfrm>
          <a:prstGeom prst="rect">
            <a:avLst/>
          </a:prstGeom>
        </p:spPr>
      </p:pic>
      <p:pic>
        <p:nvPicPr>
          <p:cNvPr id="7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4EA476C-0C3A-19BA-C16E-82566F352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31" y="942941"/>
            <a:ext cx="4020670" cy="17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40CC3CD-D685-AE25-82D1-CCCC3D9FF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" t="963" r="763" b="41959"/>
          <a:stretch/>
        </p:blipFill>
        <p:spPr>
          <a:xfrm>
            <a:off x="158675" y="1285875"/>
            <a:ext cx="8792333" cy="298960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5659773-7E59-251A-16CD-611FD38809AA}"/>
              </a:ext>
            </a:extLst>
          </p:cNvPr>
          <p:cNvSpPr txBox="1"/>
          <p:nvPr/>
        </p:nvSpPr>
        <p:spPr>
          <a:xfrm>
            <a:off x="177858" y="557204"/>
            <a:ext cx="878068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https://www.infraestruturameioambiente.sp.gov.br/painelverde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0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2CD42CF6FAB42A182E206A3FE8CC9" ma:contentTypeVersion="8" ma:contentTypeDescription="Create a new document." ma:contentTypeScope="" ma:versionID="733238e07f4000a79fbdd5120c63e131">
  <xsd:schema xmlns:xsd="http://www.w3.org/2001/XMLSchema" xmlns:xs="http://www.w3.org/2001/XMLSchema" xmlns:p="http://schemas.microsoft.com/office/2006/metadata/properties" xmlns:ns2="13716a5d-c39b-405d-89be-49f0ac2b1ab2" xmlns:ns3="a9399771-ac7a-49d8-98a9-1c812e638248" targetNamespace="http://schemas.microsoft.com/office/2006/metadata/properties" ma:root="true" ma:fieldsID="555ba6007305d7fff5d67fbea7a1d679" ns2:_="" ns3:_="">
    <xsd:import namespace="13716a5d-c39b-405d-89be-49f0ac2b1ab2"/>
    <xsd:import namespace="a9399771-ac7a-49d8-98a9-1c812e638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16a5d-c39b-405d-89be-49f0ac2b1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99771-ac7a-49d8-98a9-1c812e638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E96F5-AAE8-464C-AFFD-1413B26232D0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9399771-ac7a-49d8-98a9-1c812e638248"/>
    <ds:schemaRef ds:uri="13716a5d-c39b-405d-89be-49f0ac2b1ab2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19D565-24B0-487E-B581-3A5933947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16a5d-c39b-405d-89be-49f0ac2b1ab2"/>
    <ds:schemaRef ds:uri="a9399771-ac7a-49d8-98a9-1c812e638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BEE657-FA34-4A08-96A1-D6E401545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4620</TotalTime>
  <Words>434</Words>
  <Application>Microsoft Office PowerPoint</Application>
  <PresentationFormat>Apresentação na tela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Truffi Alves</dc:creator>
  <cp:lastModifiedBy>Maria do Rosario Fonseca Coelho</cp:lastModifiedBy>
  <cp:revision>1210</cp:revision>
  <dcterms:created xsi:type="dcterms:W3CDTF">2017-10-02T17:32:17Z</dcterms:created>
  <dcterms:modified xsi:type="dcterms:W3CDTF">2022-12-27T17:43:05Z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0x010100BA02CD42CF6FAB42A182E206A3FE8CC9</vt:lpwstr>
  </property>
</Properties>
</file>