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hvmSH6cOpwTfZ4tzrRgmtGede+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3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8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1.jpg"/><Relationship Id="rId6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31.jpg"/><Relationship Id="rId5" Type="http://schemas.openxmlformats.org/officeDocument/2006/relationships/image" Target="../media/image1.png"/><Relationship Id="rId6" Type="http://schemas.openxmlformats.org/officeDocument/2006/relationships/image" Target="../media/image32.jpg"/><Relationship Id="rId7" Type="http://schemas.openxmlformats.org/officeDocument/2006/relationships/image" Target="../media/image18.jpg"/><Relationship Id="rId8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0.jp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31.jp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8.jpg"/><Relationship Id="rId8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o&#10;&#10;Descrição gerada automaticamente" id="84" name="Google Shape;84;p1"/>
          <p:cNvPicPr preferRelativeResize="0"/>
          <p:nvPr/>
        </p:nvPicPr>
        <p:blipFill rotWithShape="1">
          <a:blip r:embed="rId3">
            <a:alphaModFix/>
          </a:blip>
          <a:srcRect b="36027" l="0" r="0" t="0"/>
          <a:stretch/>
        </p:blipFill>
        <p:spPr>
          <a:xfrm>
            <a:off x="0" y="-591125"/>
            <a:ext cx="12192000" cy="43872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3941902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10833440" y="6298988"/>
            <a:ext cx="1009371" cy="26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Mês/2023</a:t>
            </a:r>
            <a:endParaRPr/>
          </a:p>
        </p:txBody>
      </p:sp>
      <p:pic>
        <p:nvPicPr>
          <p:cNvPr descr="Texto&#10;&#10;Descrição gerada automaticamente" id="87" name="Google Shape;87;p1"/>
          <p:cNvPicPr preferRelativeResize="0"/>
          <p:nvPr/>
        </p:nvPicPr>
        <p:blipFill rotWithShape="1">
          <a:blip r:embed="rId3">
            <a:alphaModFix/>
          </a:blip>
          <a:srcRect b="2019" l="8908" r="43403" t="63906"/>
          <a:stretch/>
        </p:blipFill>
        <p:spPr>
          <a:xfrm>
            <a:off x="-2766291" y="6109996"/>
            <a:ext cx="1861128" cy="74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1302" y="6081483"/>
            <a:ext cx="5409398" cy="39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0"/>
          <p:cNvGrpSpPr/>
          <p:nvPr/>
        </p:nvGrpSpPr>
        <p:grpSpPr>
          <a:xfrm>
            <a:off x="10060112" y="860576"/>
            <a:ext cx="1539456" cy="4672908"/>
            <a:chOff x="17689671" y="3123962"/>
            <a:chExt cx="1895507" cy="5753676"/>
          </a:xfrm>
        </p:grpSpPr>
        <p:grpSp>
          <p:nvGrpSpPr>
            <p:cNvPr id="216" name="Google Shape;216;p10"/>
            <p:cNvGrpSpPr/>
            <p:nvPr/>
          </p:nvGrpSpPr>
          <p:grpSpPr>
            <a:xfrm>
              <a:off x="18287249" y="4808386"/>
              <a:ext cx="700405" cy="700405"/>
              <a:chOff x="18287249" y="4808386"/>
              <a:chExt cx="700405" cy="700405"/>
            </a:xfrm>
          </p:grpSpPr>
          <p:sp>
            <p:nvSpPr>
              <p:cNvPr id="217" name="Google Shape;217;p10"/>
              <p:cNvSpPr/>
              <p:nvPr/>
            </p:nvSpPr>
            <p:spPr>
              <a:xfrm>
                <a:off x="18287249" y="4808386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0"/>
                    </a:move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0"/>
              <p:cNvSpPr/>
              <p:nvPr/>
            </p:nvSpPr>
            <p:spPr>
              <a:xfrm>
                <a:off x="18287249" y="4808386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700167"/>
                    </a:move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9" name="Google Shape;219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8551407" y="4965814"/>
                <a:ext cx="173818" cy="2524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0" name="Google Shape;220;p10"/>
              <p:cNvSpPr/>
              <p:nvPr/>
            </p:nvSpPr>
            <p:spPr>
              <a:xfrm>
                <a:off x="18443322" y="5141410"/>
                <a:ext cx="388620" cy="210185"/>
              </a:xfrm>
              <a:custGeom>
                <a:rect b="b" l="l" r="r" t="t"/>
                <a:pathLst>
                  <a:path extrusionOk="0" h="210185" w="388619">
                    <a:moveTo>
                      <a:pt x="254444" y="8915"/>
                    </a:moveTo>
                    <a:lnTo>
                      <a:pt x="246583" y="0"/>
                    </a:lnTo>
                    <a:lnTo>
                      <a:pt x="242595" y="17627"/>
                    </a:lnTo>
                    <a:lnTo>
                      <a:pt x="232778" y="31305"/>
                    </a:lnTo>
                    <a:lnTo>
                      <a:pt x="219506" y="38862"/>
                    </a:lnTo>
                    <a:lnTo>
                      <a:pt x="205117" y="38112"/>
                    </a:lnTo>
                    <a:lnTo>
                      <a:pt x="217995" y="50927"/>
                    </a:lnTo>
                    <a:lnTo>
                      <a:pt x="254444" y="8915"/>
                    </a:lnTo>
                    <a:close/>
                  </a:path>
                  <a:path extrusionOk="0" h="210185" w="388619">
                    <a:moveTo>
                      <a:pt x="386181" y="204419"/>
                    </a:moveTo>
                    <a:lnTo>
                      <a:pt x="355295" y="189979"/>
                    </a:lnTo>
                    <a:lnTo>
                      <a:pt x="339547" y="182816"/>
                    </a:lnTo>
                    <a:lnTo>
                      <a:pt x="320357" y="174586"/>
                    </a:lnTo>
                    <a:lnTo>
                      <a:pt x="310197" y="181013"/>
                    </a:lnTo>
                    <a:lnTo>
                      <a:pt x="284035" y="194170"/>
                    </a:lnTo>
                    <a:lnTo>
                      <a:pt x="258318" y="198729"/>
                    </a:lnTo>
                    <a:lnTo>
                      <a:pt x="232791" y="194475"/>
                    </a:lnTo>
                    <a:lnTo>
                      <a:pt x="207162" y="181229"/>
                    </a:lnTo>
                    <a:lnTo>
                      <a:pt x="200863" y="177698"/>
                    </a:lnTo>
                    <a:lnTo>
                      <a:pt x="195287" y="176580"/>
                    </a:lnTo>
                    <a:lnTo>
                      <a:pt x="189750" y="177787"/>
                    </a:lnTo>
                    <a:lnTo>
                      <a:pt x="183565" y="181254"/>
                    </a:lnTo>
                    <a:lnTo>
                      <a:pt x="157518" y="194538"/>
                    </a:lnTo>
                    <a:lnTo>
                      <a:pt x="131762" y="198882"/>
                    </a:lnTo>
                    <a:lnTo>
                      <a:pt x="106197" y="194259"/>
                    </a:lnTo>
                    <a:lnTo>
                      <a:pt x="80733" y="180695"/>
                    </a:lnTo>
                    <a:lnTo>
                      <a:pt x="72301" y="174726"/>
                    </a:lnTo>
                    <a:lnTo>
                      <a:pt x="67373" y="175336"/>
                    </a:lnTo>
                    <a:lnTo>
                      <a:pt x="11925" y="199656"/>
                    </a:lnTo>
                    <a:lnTo>
                      <a:pt x="7277" y="200406"/>
                    </a:lnTo>
                    <a:lnTo>
                      <a:pt x="2781" y="201587"/>
                    </a:lnTo>
                    <a:lnTo>
                      <a:pt x="3784" y="206844"/>
                    </a:lnTo>
                    <a:lnTo>
                      <a:pt x="16319" y="208762"/>
                    </a:lnTo>
                    <a:lnTo>
                      <a:pt x="28473" y="207225"/>
                    </a:lnTo>
                    <a:lnTo>
                      <a:pt x="40119" y="203123"/>
                    </a:lnTo>
                    <a:lnTo>
                      <a:pt x="51193" y="197358"/>
                    </a:lnTo>
                    <a:lnTo>
                      <a:pt x="60477" y="192913"/>
                    </a:lnTo>
                    <a:lnTo>
                      <a:pt x="69151" y="191262"/>
                    </a:lnTo>
                    <a:lnTo>
                      <a:pt x="77965" y="192582"/>
                    </a:lnTo>
                    <a:lnTo>
                      <a:pt x="87668" y="197040"/>
                    </a:lnTo>
                    <a:lnTo>
                      <a:pt x="111099" y="206946"/>
                    </a:lnTo>
                    <a:lnTo>
                      <a:pt x="134785" y="209677"/>
                    </a:lnTo>
                    <a:lnTo>
                      <a:pt x="158419" y="205574"/>
                    </a:lnTo>
                    <a:lnTo>
                      <a:pt x="181660" y="194995"/>
                    </a:lnTo>
                    <a:lnTo>
                      <a:pt x="188874" y="191528"/>
                    </a:lnTo>
                    <a:lnTo>
                      <a:pt x="195516" y="190347"/>
                    </a:lnTo>
                    <a:lnTo>
                      <a:pt x="202171" y="191503"/>
                    </a:lnTo>
                    <a:lnTo>
                      <a:pt x="209410" y="195033"/>
                    </a:lnTo>
                    <a:lnTo>
                      <a:pt x="233641" y="206032"/>
                    </a:lnTo>
                    <a:lnTo>
                      <a:pt x="258114" y="209588"/>
                    </a:lnTo>
                    <a:lnTo>
                      <a:pt x="282575" y="205892"/>
                    </a:lnTo>
                    <a:lnTo>
                      <a:pt x="306781" y="195110"/>
                    </a:lnTo>
                    <a:lnTo>
                      <a:pt x="314579" y="191452"/>
                    </a:lnTo>
                    <a:lnTo>
                      <a:pt x="321652" y="190385"/>
                    </a:lnTo>
                    <a:lnTo>
                      <a:pt x="328625" y="191858"/>
                    </a:lnTo>
                    <a:lnTo>
                      <a:pt x="351015" y="203606"/>
                    </a:lnTo>
                    <a:lnTo>
                      <a:pt x="364604" y="207429"/>
                    </a:lnTo>
                    <a:lnTo>
                      <a:pt x="376478" y="207594"/>
                    </a:lnTo>
                    <a:lnTo>
                      <a:pt x="386181" y="204419"/>
                    </a:lnTo>
                    <a:close/>
                  </a:path>
                  <a:path extrusionOk="0" h="210185" w="388619">
                    <a:moveTo>
                      <a:pt x="388010" y="142684"/>
                    </a:moveTo>
                    <a:lnTo>
                      <a:pt x="355206" y="127114"/>
                    </a:lnTo>
                    <a:lnTo>
                      <a:pt x="339229" y="119722"/>
                    </a:lnTo>
                    <a:lnTo>
                      <a:pt x="320179" y="111404"/>
                    </a:lnTo>
                    <a:lnTo>
                      <a:pt x="310146" y="118275"/>
                    </a:lnTo>
                    <a:lnTo>
                      <a:pt x="284721" y="131229"/>
                    </a:lnTo>
                    <a:lnTo>
                      <a:pt x="258686" y="135585"/>
                    </a:lnTo>
                    <a:lnTo>
                      <a:pt x="232524" y="131419"/>
                    </a:lnTo>
                    <a:lnTo>
                      <a:pt x="206692" y="118833"/>
                    </a:lnTo>
                    <a:lnTo>
                      <a:pt x="201676" y="115531"/>
                    </a:lnTo>
                    <a:lnTo>
                      <a:pt x="191439" y="113639"/>
                    </a:lnTo>
                    <a:lnTo>
                      <a:pt x="187363" y="116484"/>
                    </a:lnTo>
                    <a:lnTo>
                      <a:pt x="158635" y="131330"/>
                    </a:lnTo>
                    <a:lnTo>
                      <a:pt x="130340" y="135712"/>
                    </a:lnTo>
                    <a:lnTo>
                      <a:pt x="102362" y="129755"/>
                    </a:lnTo>
                    <a:lnTo>
                      <a:pt x="74612" y="113614"/>
                    </a:lnTo>
                    <a:lnTo>
                      <a:pt x="73152" y="112496"/>
                    </a:lnTo>
                    <a:lnTo>
                      <a:pt x="71120" y="112115"/>
                    </a:lnTo>
                    <a:lnTo>
                      <a:pt x="73583" y="113118"/>
                    </a:lnTo>
                    <a:lnTo>
                      <a:pt x="0" y="142074"/>
                    </a:lnTo>
                    <a:lnTo>
                      <a:pt x="14757" y="145211"/>
                    </a:lnTo>
                    <a:lnTo>
                      <a:pt x="28092" y="144348"/>
                    </a:lnTo>
                    <a:lnTo>
                      <a:pt x="40170" y="140500"/>
                    </a:lnTo>
                    <a:lnTo>
                      <a:pt x="51117" y="134696"/>
                    </a:lnTo>
                    <a:lnTo>
                      <a:pt x="60998" y="129984"/>
                    </a:lnTo>
                    <a:lnTo>
                      <a:pt x="70065" y="128701"/>
                    </a:lnTo>
                    <a:lnTo>
                      <a:pt x="79133" y="130492"/>
                    </a:lnTo>
                    <a:lnTo>
                      <a:pt x="89065" y="135026"/>
                    </a:lnTo>
                    <a:lnTo>
                      <a:pt x="112687" y="144221"/>
                    </a:lnTo>
                    <a:lnTo>
                      <a:pt x="136474" y="146494"/>
                    </a:lnTo>
                    <a:lnTo>
                      <a:pt x="160121" y="142113"/>
                    </a:lnTo>
                    <a:lnTo>
                      <a:pt x="183311" y="131381"/>
                    </a:lnTo>
                    <a:lnTo>
                      <a:pt x="189636" y="128295"/>
                    </a:lnTo>
                    <a:lnTo>
                      <a:pt x="195427" y="127254"/>
                    </a:lnTo>
                    <a:lnTo>
                      <a:pt x="201231" y="128257"/>
                    </a:lnTo>
                    <a:lnTo>
                      <a:pt x="207606" y="131305"/>
                    </a:lnTo>
                    <a:lnTo>
                      <a:pt x="232803" y="142494"/>
                    </a:lnTo>
                    <a:lnTo>
                      <a:pt x="258178" y="146278"/>
                    </a:lnTo>
                    <a:lnTo>
                      <a:pt x="283565" y="142608"/>
                    </a:lnTo>
                    <a:lnTo>
                      <a:pt x="308787" y="131432"/>
                    </a:lnTo>
                    <a:lnTo>
                      <a:pt x="315087" y="128447"/>
                    </a:lnTo>
                    <a:lnTo>
                      <a:pt x="320840" y="127495"/>
                    </a:lnTo>
                    <a:lnTo>
                      <a:pt x="326656" y="128422"/>
                    </a:lnTo>
                    <a:lnTo>
                      <a:pt x="343662" y="135610"/>
                    </a:lnTo>
                    <a:lnTo>
                      <a:pt x="354596" y="139268"/>
                    </a:lnTo>
                    <a:lnTo>
                      <a:pt x="380123" y="146304"/>
                    </a:lnTo>
                    <a:lnTo>
                      <a:pt x="384276" y="143700"/>
                    </a:lnTo>
                    <a:lnTo>
                      <a:pt x="388010" y="142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0"/>
            <p:cNvGrpSpPr/>
            <p:nvPr/>
          </p:nvGrpSpPr>
          <p:grpSpPr>
            <a:xfrm>
              <a:off x="18287249" y="3123962"/>
              <a:ext cx="700405" cy="700405"/>
              <a:chOff x="18287249" y="3123962"/>
              <a:chExt cx="700405" cy="700405"/>
            </a:xfrm>
          </p:grpSpPr>
          <p:sp>
            <p:nvSpPr>
              <p:cNvPr id="222" name="Google Shape;222;p10"/>
              <p:cNvSpPr/>
              <p:nvPr/>
            </p:nvSpPr>
            <p:spPr>
              <a:xfrm>
                <a:off x="18287249" y="3123962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0"/>
                    </a:move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0"/>
              <p:cNvSpPr/>
              <p:nvPr/>
            </p:nvSpPr>
            <p:spPr>
              <a:xfrm>
                <a:off x="18287249" y="3123962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700167"/>
                    </a:move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0"/>
              <p:cNvSpPr/>
              <p:nvPr/>
            </p:nvSpPr>
            <p:spPr>
              <a:xfrm>
                <a:off x="18459621" y="3281548"/>
                <a:ext cx="355600" cy="385445"/>
              </a:xfrm>
              <a:custGeom>
                <a:rect b="b" l="l" r="r" t="t"/>
                <a:pathLst>
                  <a:path extrusionOk="0" h="385445" w="355600">
                    <a:moveTo>
                      <a:pt x="178243" y="0"/>
                    </a:moveTo>
                    <a:lnTo>
                      <a:pt x="130416" y="7137"/>
                    </a:lnTo>
                    <a:lnTo>
                      <a:pt x="85457" y="28071"/>
                    </a:lnTo>
                    <a:lnTo>
                      <a:pt x="46137" y="62390"/>
                    </a:lnTo>
                    <a:lnTo>
                      <a:pt x="18532" y="105081"/>
                    </a:lnTo>
                    <a:lnTo>
                      <a:pt x="3082" y="153721"/>
                    </a:lnTo>
                    <a:lnTo>
                      <a:pt x="0" y="204997"/>
                    </a:lnTo>
                    <a:lnTo>
                      <a:pt x="9499" y="255599"/>
                    </a:lnTo>
                    <a:lnTo>
                      <a:pt x="31792" y="302215"/>
                    </a:lnTo>
                    <a:lnTo>
                      <a:pt x="36032" y="308634"/>
                    </a:lnTo>
                    <a:lnTo>
                      <a:pt x="41771" y="313922"/>
                    </a:lnTo>
                    <a:lnTo>
                      <a:pt x="46807" y="319733"/>
                    </a:lnTo>
                    <a:lnTo>
                      <a:pt x="52210" y="315660"/>
                    </a:lnTo>
                    <a:lnTo>
                      <a:pt x="49142" y="309409"/>
                    </a:lnTo>
                    <a:lnTo>
                      <a:pt x="46681" y="302697"/>
                    </a:lnTo>
                    <a:lnTo>
                      <a:pt x="42912" y="296980"/>
                    </a:lnTo>
                    <a:lnTo>
                      <a:pt x="21566" y="253193"/>
                    </a:lnTo>
                    <a:lnTo>
                      <a:pt x="12136" y="206728"/>
                    </a:lnTo>
                    <a:lnTo>
                      <a:pt x="14215" y="160047"/>
                    </a:lnTo>
                    <a:lnTo>
                      <a:pt x="27396" y="115614"/>
                    </a:lnTo>
                    <a:lnTo>
                      <a:pt x="51271" y="75892"/>
                    </a:lnTo>
                    <a:lnTo>
                      <a:pt x="85434" y="43344"/>
                    </a:lnTo>
                    <a:lnTo>
                      <a:pt x="126726" y="21609"/>
                    </a:lnTo>
                    <a:lnTo>
                      <a:pt x="169934" y="13017"/>
                    </a:lnTo>
                    <a:lnTo>
                      <a:pt x="212956" y="17061"/>
                    </a:lnTo>
                    <a:lnTo>
                      <a:pt x="253691" y="33232"/>
                    </a:lnTo>
                    <a:lnTo>
                      <a:pt x="290036" y="61024"/>
                    </a:lnTo>
                    <a:lnTo>
                      <a:pt x="319888" y="99928"/>
                    </a:lnTo>
                    <a:lnTo>
                      <a:pt x="338032" y="143785"/>
                    </a:lnTo>
                    <a:lnTo>
                      <a:pt x="344086" y="190165"/>
                    </a:lnTo>
                    <a:lnTo>
                      <a:pt x="338653" y="236402"/>
                    </a:lnTo>
                    <a:lnTo>
                      <a:pt x="322338" y="279831"/>
                    </a:lnTo>
                    <a:lnTo>
                      <a:pt x="295746" y="317784"/>
                    </a:lnTo>
                    <a:lnTo>
                      <a:pt x="259481" y="347596"/>
                    </a:lnTo>
                    <a:lnTo>
                      <a:pt x="191273" y="371445"/>
                    </a:lnTo>
                    <a:lnTo>
                      <a:pt x="155986" y="370421"/>
                    </a:lnTo>
                    <a:lnTo>
                      <a:pt x="102689" y="348904"/>
                    </a:lnTo>
                    <a:lnTo>
                      <a:pt x="92073" y="294101"/>
                    </a:lnTo>
                    <a:lnTo>
                      <a:pt x="111643" y="298341"/>
                    </a:lnTo>
                    <a:lnTo>
                      <a:pt x="155227" y="301629"/>
                    </a:lnTo>
                    <a:lnTo>
                      <a:pt x="222065" y="268101"/>
                    </a:lnTo>
                    <a:lnTo>
                      <a:pt x="247785" y="230071"/>
                    </a:lnTo>
                    <a:lnTo>
                      <a:pt x="270046" y="173102"/>
                    </a:lnTo>
                    <a:lnTo>
                      <a:pt x="278769" y="112064"/>
                    </a:lnTo>
                    <a:lnTo>
                      <a:pt x="279020" y="102693"/>
                    </a:lnTo>
                    <a:lnTo>
                      <a:pt x="277240" y="93248"/>
                    </a:lnTo>
                    <a:lnTo>
                      <a:pt x="276706" y="87342"/>
                    </a:lnTo>
                    <a:lnTo>
                      <a:pt x="175798" y="104494"/>
                    </a:lnTo>
                    <a:lnTo>
                      <a:pt x="131849" y="116259"/>
                    </a:lnTo>
                    <a:lnTo>
                      <a:pt x="92251" y="139906"/>
                    </a:lnTo>
                    <a:lnTo>
                      <a:pt x="62864" y="180345"/>
                    </a:lnTo>
                    <a:lnTo>
                      <a:pt x="57500" y="204512"/>
                    </a:lnTo>
                    <a:lnTo>
                      <a:pt x="58765" y="231401"/>
                    </a:lnTo>
                    <a:lnTo>
                      <a:pt x="59822" y="237746"/>
                    </a:lnTo>
                    <a:lnTo>
                      <a:pt x="64074" y="243463"/>
                    </a:lnTo>
                    <a:lnTo>
                      <a:pt x="66848" y="249463"/>
                    </a:lnTo>
                    <a:lnTo>
                      <a:pt x="71518" y="247254"/>
                    </a:lnTo>
                    <a:lnTo>
                      <a:pt x="71518" y="242919"/>
                    </a:lnTo>
                    <a:lnTo>
                      <a:pt x="72325" y="238374"/>
                    </a:lnTo>
                    <a:lnTo>
                      <a:pt x="71393" y="234291"/>
                    </a:lnTo>
                    <a:lnTo>
                      <a:pt x="68832" y="208398"/>
                    </a:lnTo>
                    <a:lnTo>
                      <a:pt x="73343" y="185354"/>
                    </a:lnTo>
                    <a:lnTo>
                      <a:pt x="102198" y="149163"/>
                    </a:lnTo>
                    <a:lnTo>
                      <a:pt x="149632" y="125370"/>
                    </a:lnTo>
                    <a:lnTo>
                      <a:pt x="190772" y="115118"/>
                    </a:lnTo>
                    <a:lnTo>
                      <a:pt x="264968" y="104075"/>
                    </a:lnTo>
                    <a:lnTo>
                      <a:pt x="263406" y="146700"/>
                    </a:lnTo>
                    <a:lnTo>
                      <a:pt x="250016" y="194897"/>
                    </a:lnTo>
                    <a:lnTo>
                      <a:pt x="228371" y="239430"/>
                    </a:lnTo>
                    <a:lnTo>
                      <a:pt x="202048" y="271065"/>
                    </a:lnTo>
                    <a:lnTo>
                      <a:pt x="151570" y="288034"/>
                    </a:lnTo>
                    <a:lnTo>
                      <a:pt x="121147" y="286689"/>
                    </a:lnTo>
                    <a:lnTo>
                      <a:pt x="114039" y="234610"/>
                    </a:lnTo>
                    <a:lnTo>
                      <a:pt x="143495" y="200648"/>
                    </a:lnTo>
                    <a:lnTo>
                      <a:pt x="177642" y="174259"/>
                    </a:lnTo>
                    <a:lnTo>
                      <a:pt x="213022" y="149487"/>
                    </a:lnTo>
                    <a:lnTo>
                      <a:pt x="207158" y="146241"/>
                    </a:lnTo>
                    <a:lnTo>
                      <a:pt x="157374" y="170971"/>
                    </a:lnTo>
                    <a:lnTo>
                      <a:pt x="124036" y="200954"/>
                    </a:lnTo>
                    <a:lnTo>
                      <a:pt x="98012" y="238237"/>
                    </a:lnTo>
                    <a:lnTo>
                      <a:pt x="79738" y="283043"/>
                    </a:lnTo>
                    <a:lnTo>
                      <a:pt x="75631" y="315615"/>
                    </a:lnTo>
                    <a:lnTo>
                      <a:pt x="83099" y="343028"/>
                    </a:lnTo>
                    <a:lnTo>
                      <a:pt x="101248" y="364203"/>
                    </a:lnTo>
                    <a:lnTo>
                      <a:pt x="129181" y="378056"/>
                    </a:lnTo>
                    <a:lnTo>
                      <a:pt x="173497" y="384973"/>
                    </a:lnTo>
                    <a:lnTo>
                      <a:pt x="217035" y="379778"/>
                    </a:lnTo>
                    <a:lnTo>
                      <a:pt x="257853" y="363542"/>
                    </a:lnTo>
                    <a:lnTo>
                      <a:pt x="294008" y="337338"/>
                    </a:lnTo>
                    <a:lnTo>
                      <a:pt x="323557" y="302235"/>
                    </a:lnTo>
                    <a:lnTo>
                      <a:pt x="344557" y="259306"/>
                    </a:lnTo>
                    <a:lnTo>
                      <a:pt x="355285" y="207137"/>
                    </a:lnTo>
                    <a:lnTo>
                      <a:pt x="352471" y="155277"/>
                    </a:lnTo>
                    <a:lnTo>
                      <a:pt x="336980" y="106448"/>
                    </a:lnTo>
                    <a:lnTo>
                      <a:pt x="309674" y="63371"/>
                    </a:lnTo>
                    <a:lnTo>
                      <a:pt x="271418" y="28768"/>
                    </a:lnTo>
                    <a:lnTo>
                      <a:pt x="226167" y="7073"/>
                    </a:lnTo>
                    <a:lnTo>
                      <a:pt x="1782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10"/>
            <p:cNvGrpSpPr/>
            <p:nvPr/>
          </p:nvGrpSpPr>
          <p:grpSpPr>
            <a:xfrm>
              <a:off x="18287247" y="8177233"/>
              <a:ext cx="700405" cy="700405"/>
              <a:chOff x="18287247" y="8177233"/>
              <a:chExt cx="700405" cy="700405"/>
            </a:xfrm>
          </p:grpSpPr>
          <p:sp>
            <p:nvSpPr>
              <p:cNvPr id="226" name="Google Shape;226;p10"/>
              <p:cNvSpPr/>
              <p:nvPr/>
            </p:nvSpPr>
            <p:spPr>
              <a:xfrm>
                <a:off x="18287247" y="8177233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0"/>
                    </a:move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0"/>
              <p:cNvSpPr/>
              <p:nvPr/>
            </p:nvSpPr>
            <p:spPr>
              <a:xfrm>
                <a:off x="18287247" y="8177233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700167"/>
                    </a:move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0"/>
              <p:cNvSpPr/>
              <p:nvPr/>
            </p:nvSpPr>
            <p:spPr>
              <a:xfrm>
                <a:off x="18434076" y="8331066"/>
                <a:ext cx="403860" cy="387985"/>
              </a:xfrm>
              <a:custGeom>
                <a:rect b="b" l="l" r="r" t="t"/>
                <a:pathLst>
                  <a:path extrusionOk="0" h="387984" w="403859">
                    <a:moveTo>
                      <a:pt x="121031" y="264261"/>
                    </a:moveTo>
                    <a:lnTo>
                      <a:pt x="118364" y="261289"/>
                    </a:lnTo>
                    <a:lnTo>
                      <a:pt x="109296" y="260997"/>
                    </a:lnTo>
                    <a:lnTo>
                      <a:pt x="101803" y="260921"/>
                    </a:lnTo>
                    <a:lnTo>
                      <a:pt x="94297" y="261023"/>
                    </a:lnTo>
                    <a:lnTo>
                      <a:pt x="85128" y="261340"/>
                    </a:lnTo>
                    <a:lnTo>
                      <a:pt x="83578" y="264172"/>
                    </a:lnTo>
                    <a:lnTo>
                      <a:pt x="81978" y="265734"/>
                    </a:lnTo>
                    <a:lnTo>
                      <a:pt x="83553" y="267347"/>
                    </a:lnTo>
                    <a:lnTo>
                      <a:pt x="84950" y="270103"/>
                    </a:lnTo>
                    <a:lnTo>
                      <a:pt x="91211" y="271043"/>
                    </a:lnTo>
                    <a:lnTo>
                      <a:pt x="95859" y="270598"/>
                    </a:lnTo>
                    <a:lnTo>
                      <a:pt x="100444" y="270598"/>
                    </a:lnTo>
                    <a:lnTo>
                      <a:pt x="105854" y="270624"/>
                    </a:lnTo>
                    <a:lnTo>
                      <a:pt x="111315" y="271005"/>
                    </a:lnTo>
                    <a:lnTo>
                      <a:pt x="118364" y="270205"/>
                    </a:lnTo>
                    <a:lnTo>
                      <a:pt x="120954" y="267462"/>
                    </a:lnTo>
                    <a:lnTo>
                      <a:pt x="121031" y="264261"/>
                    </a:lnTo>
                    <a:close/>
                  </a:path>
                  <a:path extrusionOk="0" h="387984" w="403859">
                    <a:moveTo>
                      <a:pt x="142062" y="238340"/>
                    </a:moveTo>
                    <a:lnTo>
                      <a:pt x="139407" y="236169"/>
                    </a:lnTo>
                    <a:lnTo>
                      <a:pt x="138633" y="235534"/>
                    </a:lnTo>
                    <a:lnTo>
                      <a:pt x="88176" y="236169"/>
                    </a:lnTo>
                    <a:lnTo>
                      <a:pt x="67538" y="236067"/>
                    </a:lnTo>
                    <a:lnTo>
                      <a:pt x="35052" y="235292"/>
                    </a:lnTo>
                    <a:lnTo>
                      <a:pt x="30581" y="238429"/>
                    </a:lnTo>
                    <a:lnTo>
                      <a:pt x="31318" y="250888"/>
                    </a:lnTo>
                    <a:lnTo>
                      <a:pt x="31686" y="261264"/>
                    </a:lnTo>
                    <a:lnTo>
                      <a:pt x="31737" y="284708"/>
                    </a:lnTo>
                    <a:lnTo>
                      <a:pt x="31572" y="303657"/>
                    </a:lnTo>
                    <a:lnTo>
                      <a:pt x="44437" y="303631"/>
                    </a:lnTo>
                    <a:lnTo>
                      <a:pt x="41198" y="302272"/>
                    </a:lnTo>
                    <a:lnTo>
                      <a:pt x="41427" y="294728"/>
                    </a:lnTo>
                    <a:lnTo>
                      <a:pt x="41541" y="285940"/>
                    </a:lnTo>
                    <a:lnTo>
                      <a:pt x="45605" y="246367"/>
                    </a:lnTo>
                    <a:lnTo>
                      <a:pt x="88950" y="245922"/>
                    </a:lnTo>
                    <a:lnTo>
                      <a:pt x="131165" y="245948"/>
                    </a:lnTo>
                    <a:lnTo>
                      <a:pt x="131165" y="303618"/>
                    </a:lnTo>
                    <a:lnTo>
                      <a:pt x="141554" y="303618"/>
                    </a:lnTo>
                    <a:lnTo>
                      <a:pt x="141427" y="276987"/>
                    </a:lnTo>
                    <a:lnTo>
                      <a:pt x="141452" y="261264"/>
                    </a:lnTo>
                    <a:lnTo>
                      <a:pt x="141668" y="250888"/>
                    </a:lnTo>
                    <a:lnTo>
                      <a:pt x="141795" y="245922"/>
                    </a:lnTo>
                    <a:lnTo>
                      <a:pt x="142062" y="238340"/>
                    </a:lnTo>
                    <a:close/>
                  </a:path>
                  <a:path extrusionOk="0" h="387984" w="403859">
                    <a:moveTo>
                      <a:pt x="230327" y="288251"/>
                    </a:moveTo>
                    <a:lnTo>
                      <a:pt x="228422" y="286588"/>
                    </a:lnTo>
                    <a:lnTo>
                      <a:pt x="226542" y="283540"/>
                    </a:lnTo>
                    <a:lnTo>
                      <a:pt x="214680" y="283273"/>
                    </a:lnTo>
                    <a:lnTo>
                      <a:pt x="204774" y="283222"/>
                    </a:lnTo>
                    <a:lnTo>
                      <a:pt x="194868" y="283311"/>
                    </a:lnTo>
                    <a:lnTo>
                      <a:pt x="183172" y="283591"/>
                    </a:lnTo>
                    <a:lnTo>
                      <a:pt x="181432" y="286042"/>
                    </a:lnTo>
                    <a:lnTo>
                      <a:pt x="179679" y="287388"/>
                    </a:lnTo>
                    <a:lnTo>
                      <a:pt x="181368" y="289318"/>
                    </a:lnTo>
                    <a:lnTo>
                      <a:pt x="182905" y="292709"/>
                    </a:lnTo>
                    <a:lnTo>
                      <a:pt x="191312" y="293585"/>
                    </a:lnTo>
                    <a:lnTo>
                      <a:pt x="197954" y="293166"/>
                    </a:lnTo>
                    <a:lnTo>
                      <a:pt x="204558" y="293204"/>
                    </a:lnTo>
                    <a:lnTo>
                      <a:pt x="211175" y="293204"/>
                    </a:lnTo>
                    <a:lnTo>
                      <a:pt x="217805" y="293611"/>
                    </a:lnTo>
                    <a:lnTo>
                      <a:pt x="226479" y="292785"/>
                    </a:lnTo>
                    <a:lnTo>
                      <a:pt x="228346" y="289915"/>
                    </a:lnTo>
                    <a:lnTo>
                      <a:pt x="230327" y="288251"/>
                    </a:lnTo>
                    <a:close/>
                  </a:path>
                  <a:path extrusionOk="0" h="387984" w="403859">
                    <a:moveTo>
                      <a:pt x="230403" y="267919"/>
                    </a:moveTo>
                    <a:lnTo>
                      <a:pt x="228688" y="266446"/>
                    </a:lnTo>
                    <a:lnTo>
                      <a:pt x="226999" y="263753"/>
                    </a:lnTo>
                    <a:lnTo>
                      <a:pt x="215252" y="263474"/>
                    </a:lnTo>
                    <a:lnTo>
                      <a:pt x="205257" y="263385"/>
                    </a:lnTo>
                    <a:lnTo>
                      <a:pt x="195262" y="263448"/>
                    </a:lnTo>
                    <a:lnTo>
                      <a:pt x="183349" y="263753"/>
                    </a:lnTo>
                    <a:lnTo>
                      <a:pt x="181533" y="267055"/>
                    </a:lnTo>
                    <a:lnTo>
                      <a:pt x="179654" y="268859"/>
                    </a:lnTo>
                    <a:lnTo>
                      <a:pt x="181775" y="270332"/>
                    </a:lnTo>
                    <a:lnTo>
                      <a:pt x="183794" y="272872"/>
                    </a:lnTo>
                    <a:lnTo>
                      <a:pt x="192227" y="273659"/>
                    </a:lnTo>
                    <a:lnTo>
                      <a:pt x="198501" y="273278"/>
                    </a:lnTo>
                    <a:lnTo>
                      <a:pt x="204749" y="273278"/>
                    </a:lnTo>
                    <a:lnTo>
                      <a:pt x="211404" y="273227"/>
                    </a:lnTo>
                    <a:lnTo>
                      <a:pt x="218109" y="273646"/>
                    </a:lnTo>
                    <a:lnTo>
                      <a:pt x="226758" y="272783"/>
                    </a:lnTo>
                    <a:lnTo>
                      <a:pt x="228511" y="269684"/>
                    </a:lnTo>
                    <a:lnTo>
                      <a:pt x="230403" y="267919"/>
                    </a:lnTo>
                    <a:close/>
                  </a:path>
                  <a:path extrusionOk="0" h="387984" w="403859">
                    <a:moveTo>
                      <a:pt x="263753" y="303618"/>
                    </a:moveTo>
                    <a:lnTo>
                      <a:pt x="232752" y="303530"/>
                    </a:lnTo>
                    <a:lnTo>
                      <a:pt x="177088" y="303618"/>
                    </a:lnTo>
                    <a:lnTo>
                      <a:pt x="263753" y="303618"/>
                    </a:lnTo>
                    <a:close/>
                  </a:path>
                  <a:path extrusionOk="0" h="387984" w="403859">
                    <a:moveTo>
                      <a:pt x="296570" y="268960"/>
                    </a:moveTo>
                    <a:lnTo>
                      <a:pt x="294805" y="267119"/>
                    </a:lnTo>
                    <a:lnTo>
                      <a:pt x="293077" y="263766"/>
                    </a:lnTo>
                    <a:lnTo>
                      <a:pt x="281266" y="263499"/>
                    </a:lnTo>
                    <a:lnTo>
                      <a:pt x="247040" y="269989"/>
                    </a:lnTo>
                    <a:lnTo>
                      <a:pt x="249732" y="272808"/>
                    </a:lnTo>
                    <a:lnTo>
                      <a:pt x="258013" y="273456"/>
                    </a:lnTo>
                    <a:lnTo>
                      <a:pt x="264693" y="273151"/>
                    </a:lnTo>
                    <a:lnTo>
                      <a:pt x="271348" y="273151"/>
                    </a:lnTo>
                    <a:lnTo>
                      <a:pt x="278003" y="273202"/>
                    </a:lnTo>
                    <a:lnTo>
                      <a:pt x="284695" y="273507"/>
                    </a:lnTo>
                    <a:lnTo>
                      <a:pt x="293154" y="272872"/>
                    </a:lnTo>
                    <a:lnTo>
                      <a:pt x="294830" y="270370"/>
                    </a:lnTo>
                    <a:lnTo>
                      <a:pt x="296570" y="268960"/>
                    </a:lnTo>
                    <a:close/>
                  </a:path>
                  <a:path extrusionOk="0" h="387984" w="403859">
                    <a:moveTo>
                      <a:pt x="296672" y="288353"/>
                    </a:moveTo>
                    <a:lnTo>
                      <a:pt x="294817" y="286689"/>
                    </a:lnTo>
                    <a:lnTo>
                      <a:pt x="293014" y="283603"/>
                    </a:lnTo>
                    <a:lnTo>
                      <a:pt x="281520" y="283298"/>
                    </a:lnTo>
                    <a:lnTo>
                      <a:pt x="271919" y="283210"/>
                    </a:lnTo>
                    <a:lnTo>
                      <a:pt x="262318" y="283286"/>
                    </a:lnTo>
                    <a:lnTo>
                      <a:pt x="250685" y="283578"/>
                    </a:lnTo>
                    <a:lnTo>
                      <a:pt x="248742" y="286385"/>
                    </a:lnTo>
                    <a:lnTo>
                      <a:pt x="246748" y="287934"/>
                    </a:lnTo>
                    <a:lnTo>
                      <a:pt x="248996" y="289699"/>
                    </a:lnTo>
                    <a:lnTo>
                      <a:pt x="251104" y="292646"/>
                    </a:lnTo>
                    <a:lnTo>
                      <a:pt x="259245" y="293725"/>
                    </a:lnTo>
                    <a:lnTo>
                      <a:pt x="265099" y="293217"/>
                    </a:lnTo>
                    <a:lnTo>
                      <a:pt x="270878" y="293217"/>
                    </a:lnTo>
                    <a:lnTo>
                      <a:pt x="277482" y="293192"/>
                    </a:lnTo>
                    <a:lnTo>
                      <a:pt x="284124" y="293573"/>
                    </a:lnTo>
                    <a:lnTo>
                      <a:pt x="292798" y="292773"/>
                    </a:lnTo>
                    <a:lnTo>
                      <a:pt x="294690" y="289966"/>
                    </a:lnTo>
                    <a:lnTo>
                      <a:pt x="296672" y="288353"/>
                    </a:lnTo>
                    <a:close/>
                  </a:path>
                  <a:path extrusionOk="0" h="387984" w="403859">
                    <a:moveTo>
                      <a:pt x="351828" y="143738"/>
                    </a:moveTo>
                    <a:lnTo>
                      <a:pt x="339585" y="136410"/>
                    </a:lnTo>
                    <a:lnTo>
                      <a:pt x="327342" y="143738"/>
                    </a:lnTo>
                    <a:lnTo>
                      <a:pt x="331203" y="145618"/>
                    </a:lnTo>
                    <a:lnTo>
                      <a:pt x="335102" y="149047"/>
                    </a:lnTo>
                    <a:lnTo>
                      <a:pt x="343268" y="148869"/>
                    </a:lnTo>
                    <a:lnTo>
                      <a:pt x="347535" y="145605"/>
                    </a:lnTo>
                    <a:lnTo>
                      <a:pt x="351828" y="143738"/>
                    </a:lnTo>
                    <a:close/>
                  </a:path>
                  <a:path extrusionOk="0" h="387984" w="403859">
                    <a:moveTo>
                      <a:pt x="401637" y="137604"/>
                    </a:moveTo>
                    <a:lnTo>
                      <a:pt x="399580" y="130403"/>
                    </a:lnTo>
                    <a:lnTo>
                      <a:pt x="397395" y="122796"/>
                    </a:lnTo>
                    <a:lnTo>
                      <a:pt x="394690" y="119062"/>
                    </a:lnTo>
                    <a:lnTo>
                      <a:pt x="389470" y="111887"/>
                    </a:lnTo>
                    <a:lnTo>
                      <a:pt x="389470" y="130403"/>
                    </a:lnTo>
                    <a:lnTo>
                      <a:pt x="389470" y="159473"/>
                    </a:lnTo>
                    <a:lnTo>
                      <a:pt x="342353" y="159435"/>
                    </a:lnTo>
                    <a:lnTo>
                      <a:pt x="319722" y="145478"/>
                    </a:lnTo>
                    <a:lnTo>
                      <a:pt x="320306" y="138404"/>
                    </a:lnTo>
                    <a:lnTo>
                      <a:pt x="320306" y="130403"/>
                    </a:lnTo>
                    <a:lnTo>
                      <a:pt x="389470" y="130403"/>
                    </a:lnTo>
                    <a:lnTo>
                      <a:pt x="389470" y="111887"/>
                    </a:lnTo>
                    <a:lnTo>
                      <a:pt x="388416" y="110426"/>
                    </a:lnTo>
                    <a:lnTo>
                      <a:pt x="377202" y="102311"/>
                    </a:lnTo>
                    <a:lnTo>
                      <a:pt x="377202" y="116306"/>
                    </a:lnTo>
                    <a:lnTo>
                      <a:pt x="376389" y="119024"/>
                    </a:lnTo>
                    <a:lnTo>
                      <a:pt x="324180" y="118757"/>
                    </a:lnTo>
                    <a:lnTo>
                      <a:pt x="320509" y="96977"/>
                    </a:lnTo>
                    <a:lnTo>
                      <a:pt x="320535" y="71691"/>
                    </a:lnTo>
                    <a:lnTo>
                      <a:pt x="377202" y="116306"/>
                    </a:lnTo>
                    <a:lnTo>
                      <a:pt x="377202" y="102311"/>
                    </a:lnTo>
                    <a:lnTo>
                      <a:pt x="374484" y="100330"/>
                    </a:lnTo>
                    <a:lnTo>
                      <a:pt x="368350" y="96977"/>
                    </a:lnTo>
                    <a:lnTo>
                      <a:pt x="363308" y="91630"/>
                    </a:lnTo>
                    <a:lnTo>
                      <a:pt x="357644" y="87350"/>
                    </a:lnTo>
                    <a:lnTo>
                      <a:pt x="346583" y="78549"/>
                    </a:lnTo>
                    <a:lnTo>
                      <a:pt x="338175" y="71691"/>
                    </a:lnTo>
                    <a:lnTo>
                      <a:pt x="335584" y="69583"/>
                    </a:lnTo>
                    <a:lnTo>
                      <a:pt x="324307" y="61201"/>
                    </a:lnTo>
                    <a:lnTo>
                      <a:pt x="312369" y="54165"/>
                    </a:lnTo>
                    <a:lnTo>
                      <a:pt x="309676" y="52908"/>
                    </a:lnTo>
                    <a:lnTo>
                      <a:pt x="309676" y="91630"/>
                    </a:lnTo>
                    <a:lnTo>
                      <a:pt x="309473" y="106819"/>
                    </a:lnTo>
                    <a:lnTo>
                      <a:pt x="308660" y="125920"/>
                    </a:lnTo>
                    <a:lnTo>
                      <a:pt x="307073" y="145389"/>
                    </a:lnTo>
                    <a:lnTo>
                      <a:pt x="212775" y="24726"/>
                    </a:lnTo>
                    <a:lnTo>
                      <a:pt x="213258" y="24091"/>
                    </a:lnTo>
                    <a:lnTo>
                      <a:pt x="214388" y="22606"/>
                    </a:lnTo>
                    <a:lnTo>
                      <a:pt x="307505" y="63436"/>
                    </a:lnTo>
                    <a:lnTo>
                      <a:pt x="309587" y="66929"/>
                    </a:lnTo>
                    <a:lnTo>
                      <a:pt x="309676" y="91630"/>
                    </a:lnTo>
                    <a:lnTo>
                      <a:pt x="309676" y="52908"/>
                    </a:lnTo>
                    <a:lnTo>
                      <a:pt x="284962" y="41275"/>
                    </a:lnTo>
                    <a:lnTo>
                      <a:pt x="257213" y="29057"/>
                    </a:lnTo>
                    <a:lnTo>
                      <a:pt x="242062" y="22606"/>
                    </a:lnTo>
                    <a:lnTo>
                      <a:pt x="189115" y="0"/>
                    </a:lnTo>
                    <a:lnTo>
                      <a:pt x="186956" y="1549"/>
                    </a:lnTo>
                    <a:lnTo>
                      <a:pt x="186905" y="184251"/>
                    </a:lnTo>
                    <a:lnTo>
                      <a:pt x="178841" y="184251"/>
                    </a:lnTo>
                    <a:lnTo>
                      <a:pt x="156679" y="205841"/>
                    </a:lnTo>
                    <a:lnTo>
                      <a:pt x="156870" y="212280"/>
                    </a:lnTo>
                    <a:lnTo>
                      <a:pt x="183807" y="223596"/>
                    </a:lnTo>
                    <a:lnTo>
                      <a:pt x="201333" y="223532"/>
                    </a:lnTo>
                    <a:lnTo>
                      <a:pt x="218706" y="223062"/>
                    </a:lnTo>
                    <a:lnTo>
                      <a:pt x="227380" y="219760"/>
                    </a:lnTo>
                    <a:lnTo>
                      <a:pt x="229425" y="212280"/>
                    </a:lnTo>
                    <a:lnTo>
                      <a:pt x="229831" y="210807"/>
                    </a:lnTo>
                    <a:lnTo>
                      <a:pt x="217919" y="184251"/>
                    </a:lnTo>
                    <a:lnTo>
                      <a:pt x="217792" y="184226"/>
                    </a:lnTo>
                    <a:lnTo>
                      <a:pt x="217792" y="195338"/>
                    </a:lnTo>
                    <a:lnTo>
                      <a:pt x="217792" y="212280"/>
                    </a:lnTo>
                    <a:lnTo>
                      <a:pt x="167233" y="212280"/>
                    </a:lnTo>
                    <a:lnTo>
                      <a:pt x="167233" y="195338"/>
                    </a:lnTo>
                    <a:lnTo>
                      <a:pt x="217792" y="195338"/>
                    </a:lnTo>
                    <a:lnTo>
                      <a:pt x="217792" y="184226"/>
                    </a:lnTo>
                    <a:lnTo>
                      <a:pt x="212902" y="183286"/>
                    </a:lnTo>
                    <a:lnTo>
                      <a:pt x="205384" y="184226"/>
                    </a:lnTo>
                    <a:lnTo>
                      <a:pt x="198361" y="184226"/>
                    </a:lnTo>
                    <a:lnTo>
                      <a:pt x="198361" y="24091"/>
                    </a:lnTo>
                    <a:lnTo>
                      <a:pt x="202095" y="28663"/>
                    </a:lnTo>
                    <a:lnTo>
                      <a:pt x="203936" y="30848"/>
                    </a:lnTo>
                    <a:lnTo>
                      <a:pt x="274574" y="121208"/>
                    </a:lnTo>
                    <a:lnTo>
                      <a:pt x="297319" y="150749"/>
                    </a:lnTo>
                    <a:lnTo>
                      <a:pt x="304431" y="159689"/>
                    </a:lnTo>
                    <a:lnTo>
                      <a:pt x="312420" y="166801"/>
                    </a:lnTo>
                    <a:lnTo>
                      <a:pt x="322453" y="170357"/>
                    </a:lnTo>
                    <a:lnTo>
                      <a:pt x="335737" y="168643"/>
                    </a:lnTo>
                    <a:lnTo>
                      <a:pt x="335711" y="230124"/>
                    </a:lnTo>
                    <a:lnTo>
                      <a:pt x="335991" y="249783"/>
                    </a:lnTo>
                    <a:lnTo>
                      <a:pt x="336118" y="255612"/>
                    </a:lnTo>
                    <a:lnTo>
                      <a:pt x="336207" y="256057"/>
                    </a:lnTo>
                    <a:lnTo>
                      <a:pt x="339445" y="261531"/>
                    </a:lnTo>
                    <a:lnTo>
                      <a:pt x="341299" y="267169"/>
                    </a:lnTo>
                    <a:lnTo>
                      <a:pt x="342950" y="261378"/>
                    </a:lnTo>
                    <a:lnTo>
                      <a:pt x="345897" y="255612"/>
                    </a:lnTo>
                    <a:lnTo>
                      <a:pt x="345998" y="249783"/>
                    </a:lnTo>
                    <a:lnTo>
                      <a:pt x="346265" y="230124"/>
                    </a:lnTo>
                    <a:lnTo>
                      <a:pt x="346240" y="170726"/>
                    </a:lnTo>
                    <a:lnTo>
                      <a:pt x="364667" y="170726"/>
                    </a:lnTo>
                    <a:lnTo>
                      <a:pt x="364744" y="243509"/>
                    </a:lnTo>
                    <a:lnTo>
                      <a:pt x="364972" y="260057"/>
                    </a:lnTo>
                    <a:lnTo>
                      <a:pt x="368147" y="263613"/>
                    </a:lnTo>
                    <a:lnTo>
                      <a:pt x="369874" y="267208"/>
                    </a:lnTo>
                    <a:lnTo>
                      <a:pt x="371500" y="263499"/>
                    </a:lnTo>
                    <a:lnTo>
                      <a:pt x="374396" y="259816"/>
                    </a:lnTo>
                    <a:lnTo>
                      <a:pt x="374523" y="256057"/>
                    </a:lnTo>
                    <a:lnTo>
                      <a:pt x="374789" y="243509"/>
                    </a:lnTo>
                    <a:lnTo>
                      <a:pt x="374815" y="170726"/>
                    </a:lnTo>
                    <a:lnTo>
                      <a:pt x="379818" y="170357"/>
                    </a:lnTo>
                    <a:lnTo>
                      <a:pt x="383159" y="169710"/>
                    </a:lnTo>
                    <a:lnTo>
                      <a:pt x="398437" y="171843"/>
                    </a:lnTo>
                    <a:lnTo>
                      <a:pt x="398932" y="169710"/>
                    </a:lnTo>
                    <a:lnTo>
                      <a:pt x="399186" y="168643"/>
                    </a:lnTo>
                    <a:lnTo>
                      <a:pt x="399910" y="165595"/>
                    </a:lnTo>
                    <a:lnTo>
                      <a:pt x="400723" y="159524"/>
                    </a:lnTo>
                    <a:lnTo>
                      <a:pt x="401332" y="155003"/>
                    </a:lnTo>
                    <a:lnTo>
                      <a:pt x="401637" y="137604"/>
                    </a:lnTo>
                    <a:close/>
                  </a:path>
                  <a:path extrusionOk="0" h="387984" w="403859">
                    <a:moveTo>
                      <a:pt x="403631" y="289013"/>
                    </a:moveTo>
                    <a:lnTo>
                      <a:pt x="401688" y="285940"/>
                    </a:lnTo>
                    <a:lnTo>
                      <a:pt x="385737" y="285788"/>
                    </a:lnTo>
                    <a:lnTo>
                      <a:pt x="385737" y="299643"/>
                    </a:lnTo>
                    <a:lnTo>
                      <a:pt x="359943" y="332536"/>
                    </a:lnTo>
                    <a:lnTo>
                      <a:pt x="346989" y="348919"/>
                    </a:lnTo>
                    <a:lnTo>
                      <a:pt x="332117" y="367423"/>
                    </a:lnTo>
                    <a:lnTo>
                      <a:pt x="327545" y="367817"/>
                    </a:lnTo>
                    <a:lnTo>
                      <a:pt x="324167" y="368198"/>
                    </a:lnTo>
                    <a:lnTo>
                      <a:pt x="315290" y="368782"/>
                    </a:lnTo>
                    <a:lnTo>
                      <a:pt x="306336" y="369112"/>
                    </a:lnTo>
                    <a:lnTo>
                      <a:pt x="297573" y="369925"/>
                    </a:lnTo>
                    <a:lnTo>
                      <a:pt x="289242" y="371944"/>
                    </a:lnTo>
                    <a:lnTo>
                      <a:pt x="278714" y="374980"/>
                    </a:lnTo>
                    <a:lnTo>
                      <a:pt x="268541" y="376097"/>
                    </a:lnTo>
                    <a:lnTo>
                      <a:pt x="258495" y="374967"/>
                    </a:lnTo>
                    <a:lnTo>
                      <a:pt x="248399" y="371208"/>
                    </a:lnTo>
                    <a:lnTo>
                      <a:pt x="238252" y="367284"/>
                    </a:lnTo>
                    <a:lnTo>
                      <a:pt x="228028" y="365874"/>
                    </a:lnTo>
                    <a:lnTo>
                      <a:pt x="217792" y="367080"/>
                    </a:lnTo>
                    <a:lnTo>
                      <a:pt x="197421" y="375043"/>
                    </a:lnTo>
                    <a:lnTo>
                      <a:pt x="187337" y="376275"/>
                    </a:lnTo>
                    <a:lnTo>
                      <a:pt x="185585" y="376021"/>
                    </a:lnTo>
                    <a:lnTo>
                      <a:pt x="177266" y="374802"/>
                    </a:lnTo>
                    <a:lnTo>
                      <a:pt x="157873" y="366979"/>
                    </a:lnTo>
                    <a:lnTo>
                      <a:pt x="148463" y="365620"/>
                    </a:lnTo>
                    <a:lnTo>
                      <a:pt x="139026" y="366623"/>
                    </a:lnTo>
                    <a:lnTo>
                      <a:pt x="129768" y="370027"/>
                    </a:lnTo>
                    <a:lnTo>
                      <a:pt x="118122" y="374510"/>
                    </a:lnTo>
                    <a:lnTo>
                      <a:pt x="106641" y="376021"/>
                    </a:lnTo>
                    <a:lnTo>
                      <a:pt x="95072" y="374662"/>
                    </a:lnTo>
                    <a:lnTo>
                      <a:pt x="83134" y="370535"/>
                    </a:lnTo>
                    <a:lnTo>
                      <a:pt x="78244" y="368935"/>
                    </a:lnTo>
                    <a:lnTo>
                      <a:pt x="76365" y="368312"/>
                    </a:lnTo>
                    <a:lnTo>
                      <a:pt x="68999" y="367258"/>
                    </a:lnTo>
                    <a:lnTo>
                      <a:pt x="61455" y="367182"/>
                    </a:lnTo>
                    <a:lnTo>
                      <a:pt x="54127" y="367868"/>
                    </a:lnTo>
                    <a:lnTo>
                      <a:pt x="46799" y="368935"/>
                    </a:lnTo>
                    <a:lnTo>
                      <a:pt x="43624" y="367626"/>
                    </a:lnTo>
                    <a:lnTo>
                      <a:pt x="40373" y="361619"/>
                    </a:lnTo>
                    <a:lnTo>
                      <a:pt x="34099" y="350177"/>
                    </a:lnTo>
                    <a:lnTo>
                      <a:pt x="27571" y="338556"/>
                    </a:lnTo>
                    <a:lnTo>
                      <a:pt x="13423" y="313601"/>
                    </a:lnTo>
                    <a:lnTo>
                      <a:pt x="149199" y="313588"/>
                    </a:lnTo>
                    <a:lnTo>
                      <a:pt x="303441" y="313817"/>
                    </a:lnTo>
                    <a:lnTo>
                      <a:pt x="304355" y="313563"/>
                    </a:lnTo>
                    <a:lnTo>
                      <a:pt x="310654" y="311810"/>
                    </a:lnTo>
                    <a:lnTo>
                      <a:pt x="315849" y="303987"/>
                    </a:lnTo>
                    <a:lnTo>
                      <a:pt x="320433" y="297116"/>
                    </a:lnTo>
                    <a:lnTo>
                      <a:pt x="326783" y="295338"/>
                    </a:lnTo>
                    <a:lnTo>
                      <a:pt x="334962" y="295617"/>
                    </a:lnTo>
                    <a:lnTo>
                      <a:pt x="347052" y="295871"/>
                    </a:lnTo>
                    <a:lnTo>
                      <a:pt x="359156" y="295897"/>
                    </a:lnTo>
                    <a:lnTo>
                      <a:pt x="383374" y="295821"/>
                    </a:lnTo>
                    <a:lnTo>
                      <a:pt x="385737" y="299643"/>
                    </a:lnTo>
                    <a:lnTo>
                      <a:pt x="385737" y="285788"/>
                    </a:lnTo>
                    <a:lnTo>
                      <a:pt x="359689" y="285521"/>
                    </a:lnTo>
                    <a:lnTo>
                      <a:pt x="315671" y="289852"/>
                    </a:lnTo>
                    <a:lnTo>
                      <a:pt x="304546" y="300875"/>
                    </a:lnTo>
                    <a:lnTo>
                      <a:pt x="298030" y="303987"/>
                    </a:lnTo>
                    <a:lnTo>
                      <a:pt x="281978" y="303796"/>
                    </a:lnTo>
                    <a:lnTo>
                      <a:pt x="101307" y="303618"/>
                    </a:lnTo>
                    <a:lnTo>
                      <a:pt x="76327" y="303555"/>
                    </a:lnTo>
                    <a:lnTo>
                      <a:pt x="63842" y="303555"/>
                    </a:lnTo>
                    <a:lnTo>
                      <a:pt x="44805" y="303796"/>
                    </a:lnTo>
                    <a:lnTo>
                      <a:pt x="44488" y="303657"/>
                    </a:lnTo>
                    <a:lnTo>
                      <a:pt x="31572" y="303657"/>
                    </a:lnTo>
                    <a:lnTo>
                      <a:pt x="25273" y="303657"/>
                    </a:lnTo>
                    <a:lnTo>
                      <a:pt x="16979" y="303657"/>
                    </a:lnTo>
                    <a:lnTo>
                      <a:pt x="6616" y="304076"/>
                    </a:lnTo>
                    <a:lnTo>
                      <a:pt x="1930" y="306171"/>
                    </a:lnTo>
                    <a:lnTo>
                      <a:pt x="2133" y="311340"/>
                    </a:lnTo>
                    <a:lnTo>
                      <a:pt x="6451" y="320979"/>
                    </a:lnTo>
                    <a:lnTo>
                      <a:pt x="13208" y="334327"/>
                    </a:lnTo>
                    <a:lnTo>
                      <a:pt x="20332" y="347929"/>
                    </a:lnTo>
                    <a:lnTo>
                      <a:pt x="35953" y="377469"/>
                    </a:lnTo>
                    <a:lnTo>
                      <a:pt x="25819" y="375920"/>
                    </a:lnTo>
                    <a:lnTo>
                      <a:pt x="18503" y="374573"/>
                    </a:lnTo>
                    <a:lnTo>
                      <a:pt x="7480" y="373367"/>
                    </a:lnTo>
                    <a:lnTo>
                      <a:pt x="3721" y="373964"/>
                    </a:lnTo>
                    <a:lnTo>
                      <a:pt x="0" y="374116"/>
                    </a:lnTo>
                    <a:lnTo>
                      <a:pt x="2565" y="377240"/>
                    </a:lnTo>
                    <a:lnTo>
                      <a:pt x="4521" y="381609"/>
                    </a:lnTo>
                    <a:lnTo>
                      <a:pt x="7823" y="383273"/>
                    </a:lnTo>
                    <a:lnTo>
                      <a:pt x="17183" y="386600"/>
                    </a:lnTo>
                    <a:lnTo>
                      <a:pt x="26581" y="387388"/>
                    </a:lnTo>
                    <a:lnTo>
                      <a:pt x="35902" y="385813"/>
                    </a:lnTo>
                    <a:lnTo>
                      <a:pt x="46316" y="381596"/>
                    </a:lnTo>
                    <a:lnTo>
                      <a:pt x="54914" y="378155"/>
                    </a:lnTo>
                    <a:lnTo>
                      <a:pt x="59690" y="377469"/>
                    </a:lnTo>
                    <a:lnTo>
                      <a:pt x="64668" y="376745"/>
                    </a:lnTo>
                    <a:lnTo>
                      <a:pt x="74447" y="377952"/>
                    </a:lnTo>
                    <a:lnTo>
                      <a:pt x="85102" y="382104"/>
                    </a:lnTo>
                    <a:lnTo>
                      <a:pt x="95415" y="386080"/>
                    </a:lnTo>
                    <a:lnTo>
                      <a:pt x="106553" y="387438"/>
                    </a:lnTo>
                    <a:lnTo>
                      <a:pt x="117690" y="385927"/>
                    </a:lnTo>
                    <a:lnTo>
                      <a:pt x="128752" y="381596"/>
                    </a:lnTo>
                    <a:lnTo>
                      <a:pt x="137998" y="377901"/>
                    </a:lnTo>
                    <a:lnTo>
                      <a:pt x="146024" y="376745"/>
                    </a:lnTo>
                    <a:lnTo>
                      <a:pt x="147193" y="376580"/>
                    </a:lnTo>
                    <a:lnTo>
                      <a:pt x="156400" y="377710"/>
                    </a:lnTo>
                    <a:lnTo>
                      <a:pt x="176733" y="385762"/>
                    </a:lnTo>
                    <a:lnTo>
                      <a:pt x="187833" y="387235"/>
                    </a:lnTo>
                    <a:lnTo>
                      <a:pt x="198920" y="385762"/>
                    </a:lnTo>
                    <a:lnTo>
                      <a:pt x="218909" y="377672"/>
                    </a:lnTo>
                    <a:lnTo>
                      <a:pt x="227393" y="376580"/>
                    </a:lnTo>
                    <a:lnTo>
                      <a:pt x="227799" y="376529"/>
                    </a:lnTo>
                    <a:lnTo>
                      <a:pt x="236702" y="377774"/>
                    </a:lnTo>
                    <a:lnTo>
                      <a:pt x="256705" y="385699"/>
                    </a:lnTo>
                    <a:lnTo>
                      <a:pt x="267893" y="387451"/>
                    </a:lnTo>
                    <a:lnTo>
                      <a:pt x="279069" y="386359"/>
                    </a:lnTo>
                    <a:lnTo>
                      <a:pt x="290512" y="382066"/>
                    </a:lnTo>
                    <a:lnTo>
                      <a:pt x="300380" y="378155"/>
                    </a:lnTo>
                    <a:lnTo>
                      <a:pt x="310388" y="376809"/>
                    </a:lnTo>
                    <a:lnTo>
                      <a:pt x="320395" y="378193"/>
                    </a:lnTo>
                    <a:lnTo>
                      <a:pt x="330593" y="382346"/>
                    </a:lnTo>
                    <a:lnTo>
                      <a:pt x="340360" y="386207"/>
                    </a:lnTo>
                    <a:lnTo>
                      <a:pt x="373786" y="377393"/>
                    </a:lnTo>
                    <a:lnTo>
                      <a:pt x="375577" y="374967"/>
                    </a:lnTo>
                    <a:lnTo>
                      <a:pt x="372351" y="374192"/>
                    </a:lnTo>
                    <a:lnTo>
                      <a:pt x="368985" y="372414"/>
                    </a:lnTo>
                    <a:lnTo>
                      <a:pt x="358279" y="373824"/>
                    </a:lnTo>
                    <a:lnTo>
                      <a:pt x="350786" y="375805"/>
                    </a:lnTo>
                    <a:lnTo>
                      <a:pt x="343242" y="377393"/>
                    </a:lnTo>
                    <a:lnTo>
                      <a:pt x="343027" y="376809"/>
                    </a:lnTo>
                    <a:lnTo>
                      <a:pt x="342912" y="376529"/>
                    </a:lnTo>
                    <a:lnTo>
                      <a:pt x="342823" y="376275"/>
                    </a:lnTo>
                    <a:lnTo>
                      <a:pt x="342760" y="376097"/>
                    </a:lnTo>
                    <a:lnTo>
                      <a:pt x="341795" y="373570"/>
                    </a:lnTo>
                    <a:lnTo>
                      <a:pt x="344220" y="370535"/>
                    </a:lnTo>
                    <a:lnTo>
                      <a:pt x="372986" y="331812"/>
                    </a:lnTo>
                    <a:lnTo>
                      <a:pt x="397103" y="298297"/>
                    </a:lnTo>
                    <a:lnTo>
                      <a:pt x="398881" y="295770"/>
                    </a:lnTo>
                    <a:lnTo>
                      <a:pt x="399186" y="295338"/>
                    </a:lnTo>
                    <a:lnTo>
                      <a:pt x="403631" y="2890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0"/>
            <p:cNvGrpSpPr/>
            <p:nvPr/>
          </p:nvGrpSpPr>
          <p:grpSpPr>
            <a:xfrm>
              <a:off x="17689671" y="5886037"/>
              <a:ext cx="1895507" cy="1895507"/>
              <a:chOff x="17689671" y="5886037"/>
              <a:chExt cx="1895507" cy="1895507"/>
            </a:xfrm>
          </p:grpSpPr>
          <p:sp>
            <p:nvSpPr>
              <p:cNvPr id="230" name="Google Shape;230;p10"/>
              <p:cNvSpPr/>
              <p:nvPr/>
            </p:nvSpPr>
            <p:spPr>
              <a:xfrm>
                <a:off x="17689671" y="5886037"/>
                <a:ext cx="1895507" cy="1895507"/>
              </a:xfrm>
              <a:custGeom>
                <a:rect b="b" l="l" r="r" t="t"/>
                <a:pathLst>
                  <a:path extrusionOk="0" h="2255520" w="2255520">
                    <a:moveTo>
                      <a:pt x="1127452" y="0"/>
                    </a:moveTo>
                    <a:lnTo>
                      <a:pt x="1079793" y="989"/>
                    </a:lnTo>
                    <a:lnTo>
                      <a:pt x="1032639" y="3930"/>
                    </a:lnTo>
                    <a:lnTo>
                      <a:pt x="986027" y="8784"/>
                    </a:lnTo>
                    <a:lnTo>
                      <a:pt x="939999" y="15512"/>
                    </a:lnTo>
                    <a:lnTo>
                      <a:pt x="894591" y="24075"/>
                    </a:lnTo>
                    <a:lnTo>
                      <a:pt x="849845" y="34433"/>
                    </a:lnTo>
                    <a:lnTo>
                      <a:pt x="805798" y="46548"/>
                    </a:lnTo>
                    <a:lnTo>
                      <a:pt x="762490" y="60380"/>
                    </a:lnTo>
                    <a:lnTo>
                      <a:pt x="719961" y="75890"/>
                    </a:lnTo>
                    <a:lnTo>
                      <a:pt x="678248" y="93040"/>
                    </a:lnTo>
                    <a:lnTo>
                      <a:pt x="637393" y="111789"/>
                    </a:lnTo>
                    <a:lnTo>
                      <a:pt x="597432" y="132099"/>
                    </a:lnTo>
                    <a:lnTo>
                      <a:pt x="558406" y="153931"/>
                    </a:lnTo>
                    <a:lnTo>
                      <a:pt x="520354" y="177245"/>
                    </a:lnTo>
                    <a:lnTo>
                      <a:pt x="483315" y="202003"/>
                    </a:lnTo>
                    <a:lnTo>
                      <a:pt x="447328" y="228165"/>
                    </a:lnTo>
                    <a:lnTo>
                      <a:pt x="412433" y="255692"/>
                    </a:lnTo>
                    <a:lnTo>
                      <a:pt x="378667" y="284545"/>
                    </a:lnTo>
                    <a:lnTo>
                      <a:pt x="346071" y="314685"/>
                    </a:lnTo>
                    <a:lnTo>
                      <a:pt x="314684" y="346072"/>
                    </a:lnTo>
                    <a:lnTo>
                      <a:pt x="284544" y="378669"/>
                    </a:lnTo>
                    <a:lnTo>
                      <a:pt x="255691" y="412434"/>
                    </a:lnTo>
                    <a:lnTo>
                      <a:pt x="228164" y="447331"/>
                    </a:lnTo>
                    <a:lnTo>
                      <a:pt x="202002" y="483318"/>
                    </a:lnTo>
                    <a:lnTo>
                      <a:pt x="177245" y="520357"/>
                    </a:lnTo>
                    <a:lnTo>
                      <a:pt x="153930" y="558409"/>
                    </a:lnTo>
                    <a:lnTo>
                      <a:pt x="132099" y="597436"/>
                    </a:lnTo>
                    <a:lnTo>
                      <a:pt x="111789" y="637396"/>
                    </a:lnTo>
                    <a:lnTo>
                      <a:pt x="93040" y="678253"/>
                    </a:lnTo>
                    <a:lnTo>
                      <a:pt x="75890" y="719966"/>
                    </a:lnTo>
                    <a:lnTo>
                      <a:pt x="60380" y="762496"/>
                    </a:lnTo>
                    <a:lnTo>
                      <a:pt x="46548" y="805804"/>
                    </a:lnTo>
                    <a:lnTo>
                      <a:pt x="34433" y="849851"/>
                    </a:lnTo>
                    <a:lnTo>
                      <a:pt x="24075" y="894598"/>
                    </a:lnTo>
                    <a:lnTo>
                      <a:pt x="15512" y="940006"/>
                    </a:lnTo>
                    <a:lnTo>
                      <a:pt x="8784" y="986036"/>
                    </a:lnTo>
                    <a:lnTo>
                      <a:pt x="3930" y="1032648"/>
                    </a:lnTo>
                    <a:lnTo>
                      <a:pt x="989" y="1079803"/>
                    </a:lnTo>
                    <a:lnTo>
                      <a:pt x="0" y="1127463"/>
                    </a:lnTo>
                    <a:lnTo>
                      <a:pt x="989" y="1175121"/>
                    </a:lnTo>
                    <a:lnTo>
                      <a:pt x="3930" y="1222276"/>
                    </a:lnTo>
                    <a:lnTo>
                      <a:pt x="8784" y="1268887"/>
                    </a:lnTo>
                    <a:lnTo>
                      <a:pt x="15512" y="1314916"/>
                    </a:lnTo>
                    <a:lnTo>
                      <a:pt x="24075" y="1360323"/>
                    </a:lnTo>
                    <a:lnTo>
                      <a:pt x="34433" y="1405070"/>
                    </a:lnTo>
                    <a:lnTo>
                      <a:pt x="46548" y="1449117"/>
                    </a:lnTo>
                    <a:lnTo>
                      <a:pt x="60380" y="1492424"/>
                    </a:lnTo>
                    <a:lnTo>
                      <a:pt x="75890" y="1534954"/>
                    </a:lnTo>
                    <a:lnTo>
                      <a:pt x="93040" y="1576666"/>
                    </a:lnTo>
                    <a:lnTo>
                      <a:pt x="111789" y="1617522"/>
                    </a:lnTo>
                    <a:lnTo>
                      <a:pt x="132099" y="1657482"/>
                    </a:lnTo>
                    <a:lnTo>
                      <a:pt x="153930" y="1696508"/>
                    </a:lnTo>
                    <a:lnTo>
                      <a:pt x="177245" y="1734560"/>
                    </a:lnTo>
                    <a:lnTo>
                      <a:pt x="202002" y="1771599"/>
                    </a:lnTo>
                    <a:lnTo>
                      <a:pt x="228164" y="1807586"/>
                    </a:lnTo>
                    <a:lnTo>
                      <a:pt x="255691" y="1842482"/>
                    </a:lnTo>
                    <a:lnTo>
                      <a:pt x="284544" y="1876248"/>
                    </a:lnTo>
                    <a:lnTo>
                      <a:pt x="314684" y="1908844"/>
                    </a:lnTo>
                    <a:lnTo>
                      <a:pt x="346071" y="1940231"/>
                    </a:lnTo>
                    <a:lnTo>
                      <a:pt x="378667" y="1970371"/>
                    </a:lnTo>
                    <a:lnTo>
                      <a:pt x="412433" y="1999224"/>
                    </a:lnTo>
                    <a:lnTo>
                      <a:pt x="447328" y="2026751"/>
                    </a:lnTo>
                    <a:lnTo>
                      <a:pt x="483315" y="2052912"/>
                    </a:lnTo>
                    <a:lnTo>
                      <a:pt x="520354" y="2077670"/>
                    </a:lnTo>
                    <a:lnTo>
                      <a:pt x="558406" y="2100984"/>
                    </a:lnTo>
                    <a:lnTo>
                      <a:pt x="597432" y="2122816"/>
                    </a:lnTo>
                    <a:lnTo>
                      <a:pt x="637393" y="2143126"/>
                    </a:lnTo>
                    <a:lnTo>
                      <a:pt x="678248" y="2161875"/>
                    </a:lnTo>
                    <a:lnTo>
                      <a:pt x="719961" y="2179024"/>
                    </a:lnTo>
                    <a:lnTo>
                      <a:pt x="762490" y="2194535"/>
                    </a:lnTo>
                    <a:lnTo>
                      <a:pt x="805798" y="2208367"/>
                    </a:lnTo>
                    <a:lnTo>
                      <a:pt x="849845" y="2220482"/>
                    </a:lnTo>
                    <a:lnTo>
                      <a:pt x="894591" y="2230840"/>
                    </a:lnTo>
                    <a:lnTo>
                      <a:pt x="939999" y="2239403"/>
                    </a:lnTo>
                    <a:lnTo>
                      <a:pt x="986027" y="2246131"/>
                    </a:lnTo>
                    <a:lnTo>
                      <a:pt x="1032639" y="2250985"/>
                    </a:lnTo>
                    <a:lnTo>
                      <a:pt x="1079793" y="2253926"/>
                    </a:lnTo>
                    <a:lnTo>
                      <a:pt x="1127452" y="2254915"/>
                    </a:lnTo>
                    <a:lnTo>
                      <a:pt x="1175111" y="2253926"/>
                    </a:lnTo>
                    <a:lnTo>
                      <a:pt x="1222266" y="2250985"/>
                    </a:lnTo>
                    <a:lnTo>
                      <a:pt x="1268877" y="2246131"/>
                    </a:lnTo>
                    <a:lnTo>
                      <a:pt x="1314906" y="2239403"/>
                    </a:lnTo>
                    <a:lnTo>
                      <a:pt x="1360313" y="2230840"/>
                    </a:lnTo>
                    <a:lnTo>
                      <a:pt x="1405059" y="2220482"/>
                    </a:lnTo>
                    <a:lnTo>
                      <a:pt x="1449106" y="2208367"/>
                    </a:lnTo>
                    <a:lnTo>
                      <a:pt x="1492414" y="2194535"/>
                    </a:lnTo>
                    <a:lnTo>
                      <a:pt x="1534943" y="2179024"/>
                    </a:lnTo>
                    <a:lnTo>
                      <a:pt x="1576656" y="2161875"/>
                    </a:lnTo>
                    <a:lnTo>
                      <a:pt x="1617512" y="2143126"/>
                    </a:lnTo>
                    <a:lnTo>
                      <a:pt x="1657472" y="2122816"/>
                    </a:lnTo>
                    <a:lnTo>
                      <a:pt x="1696498" y="2100984"/>
                    </a:lnTo>
                    <a:lnTo>
                      <a:pt x="1734550" y="2077670"/>
                    </a:lnTo>
                    <a:lnTo>
                      <a:pt x="1771589" y="2052912"/>
                    </a:lnTo>
                    <a:lnTo>
                      <a:pt x="1807576" y="2026751"/>
                    </a:lnTo>
                    <a:lnTo>
                      <a:pt x="1842472" y="1999224"/>
                    </a:lnTo>
                    <a:lnTo>
                      <a:pt x="1876237" y="1970371"/>
                    </a:lnTo>
                    <a:lnTo>
                      <a:pt x="1908833" y="1940231"/>
                    </a:lnTo>
                    <a:lnTo>
                      <a:pt x="1940221" y="1908844"/>
                    </a:lnTo>
                    <a:lnTo>
                      <a:pt x="1970360" y="1876248"/>
                    </a:lnTo>
                    <a:lnTo>
                      <a:pt x="1999213" y="1842482"/>
                    </a:lnTo>
                    <a:lnTo>
                      <a:pt x="2026740" y="1807586"/>
                    </a:lnTo>
                    <a:lnTo>
                      <a:pt x="2052902" y="1771599"/>
                    </a:lnTo>
                    <a:lnTo>
                      <a:pt x="2077660" y="1734560"/>
                    </a:lnTo>
                    <a:lnTo>
                      <a:pt x="2100974" y="1696508"/>
                    </a:lnTo>
                    <a:lnTo>
                      <a:pt x="2122805" y="1657482"/>
                    </a:lnTo>
                    <a:lnTo>
                      <a:pt x="2143115" y="1617522"/>
                    </a:lnTo>
                    <a:lnTo>
                      <a:pt x="2161865" y="1576666"/>
                    </a:lnTo>
                    <a:lnTo>
                      <a:pt x="2179014" y="1534954"/>
                    </a:lnTo>
                    <a:lnTo>
                      <a:pt x="2194524" y="1492424"/>
                    </a:lnTo>
                    <a:lnTo>
                      <a:pt x="2208356" y="1449117"/>
                    </a:lnTo>
                    <a:lnTo>
                      <a:pt x="2220471" y="1405070"/>
                    </a:lnTo>
                    <a:lnTo>
                      <a:pt x="2230829" y="1360323"/>
                    </a:lnTo>
                    <a:lnTo>
                      <a:pt x="2239392" y="1314916"/>
                    </a:lnTo>
                    <a:lnTo>
                      <a:pt x="2246120" y="1268887"/>
                    </a:lnTo>
                    <a:lnTo>
                      <a:pt x="2250974" y="1222276"/>
                    </a:lnTo>
                    <a:lnTo>
                      <a:pt x="2253916" y="1175121"/>
                    </a:lnTo>
                    <a:lnTo>
                      <a:pt x="2254905" y="1127463"/>
                    </a:lnTo>
                    <a:lnTo>
                      <a:pt x="2253916" y="1079803"/>
                    </a:lnTo>
                    <a:lnTo>
                      <a:pt x="2250974" y="1032648"/>
                    </a:lnTo>
                    <a:lnTo>
                      <a:pt x="2246120" y="986036"/>
                    </a:lnTo>
                    <a:lnTo>
                      <a:pt x="2239392" y="940006"/>
                    </a:lnTo>
                    <a:lnTo>
                      <a:pt x="2230829" y="894598"/>
                    </a:lnTo>
                    <a:lnTo>
                      <a:pt x="2220471" y="849851"/>
                    </a:lnTo>
                    <a:lnTo>
                      <a:pt x="2208356" y="805804"/>
                    </a:lnTo>
                    <a:lnTo>
                      <a:pt x="2194524" y="762496"/>
                    </a:lnTo>
                    <a:lnTo>
                      <a:pt x="2179014" y="719966"/>
                    </a:lnTo>
                    <a:lnTo>
                      <a:pt x="2161865" y="678253"/>
                    </a:lnTo>
                    <a:lnTo>
                      <a:pt x="2143115" y="637396"/>
                    </a:lnTo>
                    <a:lnTo>
                      <a:pt x="2122805" y="597436"/>
                    </a:lnTo>
                    <a:lnTo>
                      <a:pt x="2100974" y="558409"/>
                    </a:lnTo>
                    <a:lnTo>
                      <a:pt x="2077660" y="520357"/>
                    </a:lnTo>
                    <a:lnTo>
                      <a:pt x="2052902" y="483318"/>
                    </a:lnTo>
                    <a:lnTo>
                      <a:pt x="2026740" y="447331"/>
                    </a:lnTo>
                    <a:lnTo>
                      <a:pt x="1999213" y="412434"/>
                    </a:lnTo>
                    <a:lnTo>
                      <a:pt x="1970360" y="378669"/>
                    </a:lnTo>
                    <a:lnTo>
                      <a:pt x="1940221" y="346072"/>
                    </a:lnTo>
                    <a:lnTo>
                      <a:pt x="1908833" y="314685"/>
                    </a:lnTo>
                    <a:lnTo>
                      <a:pt x="1876237" y="284545"/>
                    </a:lnTo>
                    <a:lnTo>
                      <a:pt x="1842472" y="255692"/>
                    </a:lnTo>
                    <a:lnTo>
                      <a:pt x="1807576" y="228165"/>
                    </a:lnTo>
                    <a:lnTo>
                      <a:pt x="1771589" y="202003"/>
                    </a:lnTo>
                    <a:lnTo>
                      <a:pt x="1734550" y="177245"/>
                    </a:lnTo>
                    <a:lnTo>
                      <a:pt x="1696498" y="153931"/>
                    </a:lnTo>
                    <a:lnTo>
                      <a:pt x="1657472" y="132099"/>
                    </a:lnTo>
                    <a:lnTo>
                      <a:pt x="1617512" y="111789"/>
                    </a:lnTo>
                    <a:lnTo>
                      <a:pt x="1576656" y="93040"/>
                    </a:lnTo>
                    <a:lnTo>
                      <a:pt x="1534943" y="75890"/>
                    </a:lnTo>
                    <a:lnTo>
                      <a:pt x="1492414" y="60380"/>
                    </a:lnTo>
                    <a:lnTo>
                      <a:pt x="1449106" y="46548"/>
                    </a:lnTo>
                    <a:lnTo>
                      <a:pt x="1405059" y="34433"/>
                    </a:lnTo>
                    <a:lnTo>
                      <a:pt x="1360313" y="24075"/>
                    </a:lnTo>
                    <a:lnTo>
                      <a:pt x="1314906" y="15512"/>
                    </a:lnTo>
                    <a:lnTo>
                      <a:pt x="1268877" y="8784"/>
                    </a:lnTo>
                    <a:lnTo>
                      <a:pt x="1222266" y="3930"/>
                    </a:lnTo>
                    <a:lnTo>
                      <a:pt x="1175111" y="989"/>
                    </a:lnTo>
                    <a:lnTo>
                      <a:pt x="1127452" y="0"/>
                    </a:lnTo>
                    <a:close/>
                  </a:path>
                </a:pathLst>
              </a:custGeom>
              <a:solidFill>
                <a:srgbClr val="E3C40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1" name="Google Shape;231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024000" y="6096443"/>
                <a:ext cx="1164881" cy="131682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32" name="Google Shape;23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"/>
          <p:cNvSpPr txBox="1"/>
          <p:nvPr/>
        </p:nvSpPr>
        <p:spPr>
          <a:xfrm>
            <a:off x="600727" y="756751"/>
            <a:ext cx="5099926" cy="9079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ENERGIA E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MINERAÇÃO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600727" y="2197809"/>
            <a:ext cx="3799823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 nononono nonononono nononono nonono nononono nonononono nononono nonono nononono nonononono nononono nonono nononono nonononono nononono nonono nononono nonononono nononono nonono nononono nonononono nononono nonono nononono nonononono nononono nonono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 nononono nonononono nononono nonono nononono nonononono nononono nonono nononono nonononono nononono nonono nononono nonononono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10"/>
          <p:cNvPicPr preferRelativeResize="0"/>
          <p:nvPr/>
        </p:nvPicPr>
        <p:blipFill rotWithShape="1">
          <a:blip r:embed="rId7">
            <a:alphaModFix/>
          </a:blip>
          <a:srcRect b="0" l="16229" r="16228" t="0"/>
          <a:stretch/>
        </p:blipFill>
        <p:spPr>
          <a:xfrm>
            <a:off x="4776878" y="756751"/>
            <a:ext cx="4906905" cy="48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1"/>
          <p:cNvGrpSpPr/>
          <p:nvPr/>
        </p:nvGrpSpPr>
        <p:grpSpPr>
          <a:xfrm>
            <a:off x="10128248" y="861196"/>
            <a:ext cx="1387477" cy="4739506"/>
            <a:chOff x="17651436" y="3123962"/>
            <a:chExt cx="1900516" cy="6492006"/>
          </a:xfrm>
        </p:grpSpPr>
        <p:grpSp>
          <p:nvGrpSpPr>
            <p:cNvPr id="242" name="Google Shape;242;p11"/>
            <p:cNvGrpSpPr/>
            <p:nvPr/>
          </p:nvGrpSpPr>
          <p:grpSpPr>
            <a:xfrm>
              <a:off x="18287249" y="4808386"/>
              <a:ext cx="700405" cy="700405"/>
              <a:chOff x="18287249" y="4808386"/>
              <a:chExt cx="700405" cy="700405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18287249" y="4808386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0"/>
                    </a:move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1"/>
              <p:cNvSpPr/>
              <p:nvPr/>
            </p:nvSpPr>
            <p:spPr>
              <a:xfrm>
                <a:off x="18287249" y="4808386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700167"/>
                    </a:move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5" name="Google Shape;245;p1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8551407" y="4965814"/>
                <a:ext cx="173818" cy="2524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6" name="Google Shape;246;p11"/>
              <p:cNvSpPr/>
              <p:nvPr/>
            </p:nvSpPr>
            <p:spPr>
              <a:xfrm>
                <a:off x="18443322" y="5141410"/>
                <a:ext cx="388620" cy="210185"/>
              </a:xfrm>
              <a:custGeom>
                <a:rect b="b" l="l" r="r" t="t"/>
                <a:pathLst>
                  <a:path extrusionOk="0" h="210185" w="388619">
                    <a:moveTo>
                      <a:pt x="254444" y="8915"/>
                    </a:moveTo>
                    <a:lnTo>
                      <a:pt x="246583" y="0"/>
                    </a:lnTo>
                    <a:lnTo>
                      <a:pt x="242595" y="17627"/>
                    </a:lnTo>
                    <a:lnTo>
                      <a:pt x="232778" y="31305"/>
                    </a:lnTo>
                    <a:lnTo>
                      <a:pt x="219506" y="38862"/>
                    </a:lnTo>
                    <a:lnTo>
                      <a:pt x="205117" y="38112"/>
                    </a:lnTo>
                    <a:lnTo>
                      <a:pt x="217995" y="50927"/>
                    </a:lnTo>
                    <a:lnTo>
                      <a:pt x="254444" y="8915"/>
                    </a:lnTo>
                    <a:close/>
                  </a:path>
                  <a:path extrusionOk="0" h="210185" w="388619">
                    <a:moveTo>
                      <a:pt x="386181" y="204419"/>
                    </a:moveTo>
                    <a:lnTo>
                      <a:pt x="355295" y="189979"/>
                    </a:lnTo>
                    <a:lnTo>
                      <a:pt x="339547" y="182816"/>
                    </a:lnTo>
                    <a:lnTo>
                      <a:pt x="320357" y="174586"/>
                    </a:lnTo>
                    <a:lnTo>
                      <a:pt x="310197" y="181013"/>
                    </a:lnTo>
                    <a:lnTo>
                      <a:pt x="284035" y="194170"/>
                    </a:lnTo>
                    <a:lnTo>
                      <a:pt x="258318" y="198729"/>
                    </a:lnTo>
                    <a:lnTo>
                      <a:pt x="232791" y="194475"/>
                    </a:lnTo>
                    <a:lnTo>
                      <a:pt x="207162" y="181229"/>
                    </a:lnTo>
                    <a:lnTo>
                      <a:pt x="200863" y="177698"/>
                    </a:lnTo>
                    <a:lnTo>
                      <a:pt x="195287" y="176580"/>
                    </a:lnTo>
                    <a:lnTo>
                      <a:pt x="189750" y="177787"/>
                    </a:lnTo>
                    <a:lnTo>
                      <a:pt x="183565" y="181254"/>
                    </a:lnTo>
                    <a:lnTo>
                      <a:pt x="157518" y="194538"/>
                    </a:lnTo>
                    <a:lnTo>
                      <a:pt x="131762" y="198882"/>
                    </a:lnTo>
                    <a:lnTo>
                      <a:pt x="106197" y="194259"/>
                    </a:lnTo>
                    <a:lnTo>
                      <a:pt x="80733" y="180695"/>
                    </a:lnTo>
                    <a:lnTo>
                      <a:pt x="72301" y="174726"/>
                    </a:lnTo>
                    <a:lnTo>
                      <a:pt x="67373" y="175336"/>
                    </a:lnTo>
                    <a:lnTo>
                      <a:pt x="11925" y="199656"/>
                    </a:lnTo>
                    <a:lnTo>
                      <a:pt x="7277" y="200406"/>
                    </a:lnTo>
                    <a:lnTo>
                      <a:pt x="2781" y="201587"/>
                    </a:lnTo>
                    <a:lnTo>
                      <a:pt x="3784" y="206844"/>
                    </a:lnTo>
                    <a:lnTo>
                      <a:pt x="16319" y="208762"/>
                    </a:lnTo>
                    <a:lnTo>
                      <a:pt x="28473" y="207225"/>
                    </a:lnTo>
                    <a:lnTo>
                      <a:pt x="40119" y="203123"/>
                    </a:lnTo>
                    <a:lnTo>
                      <a:pt x="51193" y="197358"/>
                    </a:lnTo>
                    <a:lnTo>
                      <a:pt x="60477" y="192913"/>
                    </a:lnTo>
                    <a:lnTo>
                      <a:pt x="69151" y="191262"/>
                    </a:lnTo>
                    <a:lnTo>
                      <a:pt x="77965" y="192582"/>
                    </a:lnTo>
                    <a:lnTo>
                      <a:pt x="87668" y="197040"/>
                    </a:lnTo>
                    <a:lnTo>
                      <a:pt x="111099" y="206946"/>
                    </a:lnTo>
                    <a:lnTo>
                      <a:pt x="134785" y="209677"/>
                    </a:lnTo>
                    <a:lnTo>
                      <a:pt x="158419" y="205574"/>
                    </a:lnTo>
                    <a:lnTo>
                      <a:pt x="181660" y="194995"/>
                    </a:lnTo>
                    <a:lnTo>
                      <a:pt x="188874" y="191528"/>
                    </a:lnTo>
                    <a:lnTo>
                      <a:pt x="195516" y="190347"/>
                    </a:lnTo>
                    <a:lnTo>
                      <a:pt x="202171" y="191503"/>
                    </a:lnTo>
                    <a:lnTo>
                      <a:pt x="209410" y="195033"/>
                    </a:lnTo>
                    <a:lnTo>
                      <a:pt x="233641" y="206032"/>
                    </a:lnTo>
                    <a:lnTo>
                      <a:pt x="258114" y="209588"/>
                    </a:lnTo>
                    <a:lnTo>
                      <a:pt x="282575" y="205892"/>
                    </a:lnTo>
                    <a:lnTo>
                      <a:pt x="306781" y="195110"/>
                    </a:lnTo>
                    <a:lnTo>
                      <a:pt x="314579" y="191452"/>
                    </a:lnTo>
                    <a:lnTo>
                      <a:pt x="321652" y="190385"/>
                    </a:lnTo>
                    <a:lnTo>
                      <a:pt x="328625" y="191858"/>
                    </a:lnTo>
                    <a:lnTo>
                      <a:pt x="351015" y="203606"/>
                    </a:lnTo>
                    <a:lnTo>
                      <a:pt x="364604" y="207429"/>
                    </a:lnTo>
                    <a:lnTo>
                      <a:pt x="376478" y="207594"/>
                    </a:lnTo>
                    <a:lnTo>
                      <a:pt x="386181" y="204419"/>
                    </a:lnTo>
                    <a:close/>
                  </a:path>
                  <a:path extrusionOk="0" h="210185" w="388619">
                    <a:moveTo>
                      <a:pt x="388010" y="142684"/>
                    </a:moveTo>
                    <a:lnTo>
                      <a:pt x="355206" y="127114"/>
                    </a:lnTo>
                    <a:lnTo>
                      <a:pt x="339229" y="119722"/>
                    </a:lnTo>
                    <a:lnTo>
                      <a:pt x="320179" y="111404"/>
                    </a:lnTo>
                    <a:lnTo>
                      <a:pt x="310146" y="118275"/>
                    </a:lnTo>
                    <a:lnTo>
                      <a:pt x="284721" y="131229"/>
                    </a:lnTo>
                    <a:lnTo>
                      <a:pt x="258686" y="135585"/>
                    </a:lnTo>
                    <a:lnTo>
                      <a:pt x="232524" y="131419"/>
                    </a:lnTo>
                    <a:lnTo>
                      <a:pt x="206692" y="118833"/>
                    </a:lnTo>
                    <a:lnTo>
                      <a:pt x="201676" y="115531"/>
                    </a:lnTo>
                    <a:lnTo>
                      <a:pt x="191439" y="113639"/>
                    </a:lnTo>
                    <a:lnTo>
                      <a:pt x="187363" y="116484"/>
                    </a:lnTo>
                    <a:lnTo>
                      <a:pt x="158635" y="131330"/>
                    </a:lnTo>
                    <a:lnTo>
                      <a:pt x="130340" y="135712"/>
                    </a:lnTo>
                    <a:lnTo>
                      <a:pt x="102362" y="129755"/>
                    </a:lnTo>
                    <a:lnTo>
                      <a:pt x="74612" y="113614"/>
                    </a:lnTo>
                    <a:lnTo>
                      <a:pt x="73152" y="112496"/>
                    </a:lnTo>
                    <a:lnTo>
                      <a:pt x="71120" y="112115"/>
                    </a:lnTo>
                    <a:lnTo>
                      <a:pt x="73583" y="113118"/>
                    </a:lnTo>
                    <a:lnTo>
                      <a:pt x="0" y="142074"/>
                    </a:lnTo>
                    <a:lnTo>
                      <a:pt x="14757" y="145211"/>
                    </a:lnTo>
                    <a:lnTo>
                      <a:pt x="28092" y="144348"/>
                    </a:lnTo>
                    <a:lnTo>
                      <a:pt x="40170" y="140500"/>
                    </a:lnTo>
                    <a:lnTo>
                      <a:pt x="51117" y="134696"/>
                    </a:lnTo>
                    <a:lnTo>
                      <a:pt x="60998" y="129984"/>
                    </a:lnTo>
                    <a:lnTo>
                      <a:pt x="70065" y="128701"/>
                    </a:lnTo>
                    <a:lnTo>
                      <a:pt x="79133" y="130492"/>
                    </a:lnTo>
                    <a:lnTo>
                      <a:pt x="89065" y="135026"/>
                    </a:lnTo>
                    <a:lnTo>
                      <a:pt x="112687" y="144221"/>
                    </a:lnTo>
                    <a:lnTo>
                      <a:pt x="136474" y="146494"/>
                    </a:lnTo>
                    <a:lnTo>
                      <a:pt x="160121" y="142113"/>
                    </a:lnTo>
                    <a:lnTo>
                      <a:pt x="183311" y="131381"/>
                    </a:lnTo>
                    <a:lnTo>
                      <a:pt x="189636" y="128295"/>
                    </a:lnTo>
                    <a:lnTo>
                      <a:pt x="195427" y="127254"/>
                    </a:lnTo>
                    <a:lnTo>
                      <a:pt x="201231" y="128257"/>
                    </a:lnTo>
                    <a:lnTo>
                      <a:pt x="207606" y="131305"/>
                    </a:lnTo>
                    <a:lnTo>
                      <a:pt x="232803" y="142494"/>
                    </a:lnTo>
                    <a:lnTo>
                      <a:pt x="258178" y="146278"/>
                    </a:lnTo>
                    <a:lnTo>
                      <a:pt x="283565" y="142608"/>
                    </a:lnTo>
                    <a:lnTo>
                      <a:pt x="308787" y="131432"/>
                    </a:lnTo>
                    <a:lnTo>
                      <a:pt x="315087" y="128447"/>
                    </a:lnTo>
                    <a:lnTo>
                      <a:pt x="320840" y="127495"/>
                    </a:lnTo>
                    <a:lnTo>
                      <a:pt x="326656" y="128422"/>
                    </a:lnTo>
                    <a:lnTo>
                      <a:pt x="343662" y="135610"/>
                    </a:lnTo>
                    <a:lnTo>
                      <a:pt x="354596" y="139268"/>
                    </a:lnTo>
                    <a:lnTo>
                      <a:pt x="380123" y="146304"/>
                    </a:lnTo>
                    <a:lnTo>
                      <a:pt x="384276" y="143700"/>
                    </a:lnTo>
                    <a:lnTo>
                      <a:pt x="388010" y="142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11"/>
            <p:cNvGrpSpPr/>
            <p:nvPr/>
          </p:nvGrpSpPr>
          <p:grpSpPr>
            <a:xfrm>
              <a:off x="18287249" y="3123962"/>
              <a:ext cx="700405" cy="700405"/>
              <a:chOff x="18287249" y="3123962"/>
              <a:chExt cx="700405" cy="700405"/>
            </a:xfrm>
          </p:grpSpPr>
          <p:sp>
            <p:nvSpPr>
              <p:cNvPr id="248" name="Google Shape;248;p11"/>
              <p:cNvSpPr/>
              <p:nvPr/>
            </p:nvSpPr>
            <p:spPr>
              <a:xfrm>
                <a:off x="18287249" y="3123962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0"/>
                    </a:move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18287249" y="3123962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700167"/>
                    </a:move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18459621" y="3281548"/>
                <a:ext cx="355600" cy="385445"/>
              </a:xfrm>
              <a:custGeom>
                <a:rect b="b" l="l" r="r" t="t"/>
                <a:pathLst>
                  <a:path extrusionOk="0" h="385445" w="355600">
                    <a:moveTo>
                      <a:pt x="178243" y="0"/>
                    </a:moveTo>
                    <a:lnTo>
                      <a:pt x="130416" y="7137"/>
                    </a:lnTo>
                    <a:lnTo>
                      <a:pt x="85457" y="28071"/>
                    </a:lnTo>
                    <a:lnTo>
                      <a:pt x="46137" y="62390"/>
                    </a:lnTo>
                    <a:lnTo>
                      <a:pt x="18532" y="105081"/>
                    </a:lnTo>
                    <a:lnTo>
                      <a:pt x="3082" y="153721"/>
                    </a:lnTo>
                    <a:lnTo>
                      <a:pt x="0" y="204997"/>
                    </a:lnTo>
                    <a:lnTo>
                      <a:pt x="9499" y="255599"/>
                    </a:lnTo>
                    <a:lnTo>
                      <a:pt x="31792" y="302215"/>
                    </a:lnTo>
                    <a:lnTo>
                      <a:pt x="36032" y="308634"/>
                    </a:lnTo>
                    <a:lnTo>
                      <a:pt x="41771" y="313922"/>
                    </a:lnTo>
                    <a:lnTo>
                      <a:pt x="46807" y="319733"/>
                    </a:lnTo>
                    <a:lnTo>
                      <a:pt x="52210" y="315660"/>
                    </a:lnTo>
                    <a:lnTo>
                      <a:pt x="49142" y="309409"/>
                    </a:lnTo>
                    <a:lnTo>
                      <a:pt x="46681" y="302697"/>
                    </a:lnTo>
                    <a:lnTo>
                      <a:pt x="42912" y="296980"/>
                    </a:lnTo>
                    <a:lnTo>
                      <a:pt x="21566" y="253193"/>
                    </a:lnTo>
                    <a:lnTo>
                      <a:pt x="12136" y="206728"/>
                    </a:lnTo>
                    <a:lnTo>
                      <a:pt x="14215" y="160047"/>
                    </a:lnTo>
                    <a:lnTo>
                      <a:pt x="27396" y="115614"/>
                    </a:lnTo>
                    <a:lnTo>
                      <a:pt x="51271" y="75892"/>
                    </a:lnTo>
                    <a:lnTo>
                      <a:pt x="85434" y="43344"/>
                    </a:lnTo>
                    <a:lnTo>
                      <a:pt x="126726" y="21609"/>
                    </a:lnTo>
                    <a:lnTo>
                      <a:pt x="169934" y="13017"/>
                    </a:lnTo>
                    <a:lnTo>
                      <a:pt x="212956" y="17061"/>
                    </a:lnTo>
                    <a:lnTo>
                      <a:pt x="253691" y="33232"/>
                    </a:lnTo>
                    <a:lnTo>
                      <a:pt x="290036" y="61024"/>
                    </a:lnTo>
                    <a:lnTo>
                      <a:pt x="319888" y="99928"/>
                    </a:lnTo>
                    <a:lnTo>
                      <a:pt x="338032" y="143785"/>
                    </a:lnTo>
                    <a:lnTo>
                      <a:pt x="344086" y="190165"/>
                    </a:lnTo>
                    <a:lnTo>
                      <a:pt x="338653" y="236402"/>
                    </a:lnTo>
                    <a:lnTo>
                      <a:pt x="322338" y="279831"/>
                    </a:lnTo>
                    <a:lnTo>
                      <a:pt x="295746" y="317784"/>
                    </a:lnTo>
                    <a:lnTo>
                      <a:pt x="259481" y="347596"/>
                    </a:lnTo>
                    <a:lnTo>
                      <a:pt x="191273" y="371445"/>
                    </a:lnTo>
                    <a:lnTo>
                      <a:pt x="155986" y="370421"/>
                    </a:lnTo>
                    <a:lnTo>
                      <a:pt x="102689" y="348904"/>
                    </a:lnTo>
                    <a:lnTo>
                      <a:pt x="92073" y="294101"/>
                    </a:lnTo>
                    <a:lnTo>
                      <a:pt x="111643" y="298341"/>
                    </a:lnTo>
                    <a:lnTo>
                      <a:pt x="155227" y="301629"/>
                    </a:lnTo>
                    <a:lnTo>
                      <a:pt x="222065" y="268101"/>
                    </a:lnTo>
                    <a:lnTo>
                      <a:pt x="247785" y="230071"/>
                    </a:lnTo>
                    <a:lnTo>
                      <a:pt x="270046" y="173102"/>
                    </a:lnTo>
                    <a:lnTo>
                      <a:pt x="278769" y="112064"/>
                    </a:lnTo>
                    <a:lnTo>
                      <a:pt x="279020" y="102693"/>
                    </a:lnTo>
                    <a:lnTo>
                      <a:pt x="277240" y="93248"/>
                    </a:lnTo>
                    <a:lnTo>
                      <a:pt x="276706" y="87342"/>
                    </a:lnTo>
                    <a:lnTo>
                      <a:pt x="175798" y="104494"/>
                    </a:lnTo>
                    <a:lnTo>
                      <a:pt x="131849" y="116259"/>
                    </a:lnTo>
                    <a:lnTo>
                      <a:pt x="92251" y="139906"/>
                    </a:lnTo>
                    <a:lnTo>
                      <a:pt x="62864" y="180345"/>
                    </a:lnTo>
                    <a:lnTo>
                      <a:pt x="57500" y="204512"/>
                    </a:lnTo>
                    <a:lnTo>
                      <a:pt x="58765" y="231401"/>
                    </a:lnTo>
                    <a:lnTo>
                      <a:pt x="59822" y="237746"/>
                    </a:lnTo>
                    <a:lnTo>
                      <a:pt x="64074" y="243463"/>
                    </a:lnTo>
                    <a:lnTo>
                      <a:pt x="66848" y="249463"/>
                    </a:lnTo>
                    <a:lnTo>
                      <a:pt x="71518" y="247254"/>
                    </a:lnTo>
                    <a:lnTo>
                      <a:pt x="71518" y="242919"/>
                    </a:lnTo>
                    <a:lnTo>
                      <a:pt x="72325" y="238374"/>
                    </a:lnTo>
                    <a:lnTo>
                      <a:pt x="71393" y="234291"/>
                    </a:lnTo>
                    <a:lnTo>
                      <a:pt x="68832" y="208398"/>
                    </a:lnTo>
                    <a:lnTo>
                      <a:pt x="73343" y="185354"/>
                    </a:lnTo>
                    <a:lnTo>
                      <a:pt x="102198" y="149163"/>
                    </a:lnTo>
                    <a:lnTo>
                      <a:pt x="149632" y="125370"/>
                    </a:lnTo>
                    <a:lnTo>
                      <a:pt x="190772" y="115118"/>
                    </a:lnTo>
                    <a:lnTo>
                      <a:pt x="264968" y="104075"/>
                    </a:lnTo>
                    <a:lnTo>
                      <a:pt x="263406" y="146700"/>
                    </a:lnTo>
                    <a:lnTo>
                      <a:pt x="250016" y="194897"/>
                    </a:lnTo>
                    <a:lnTo>
                      <a:pt x="228371" y="239430"/>
                    </a:lnTo>
                    <a:lnTo>
                      <a:pt x="202048" y="271065"/>
                    </a:lnTo>
                    <a:lnTo>
                      <a:pt x="151570" y="288034"/>
                    </a:lnTo>
                    <a:lnTo>
                      <a:pt x="121147" y="286689"/>
                    </a:lnTo>
                    <a:lnTo>
                      <a:pt x="114039" y="234610"/>
                    </a:lnTo>
                    <a:lnTo>
                      <a:pt x="143495" y="200648"/>
                    </a:lnTo>
                    <a:lnTo>
                      <a:pt x="177642" y="174259"/>
                    </a:lnTo>
                    <a:lnTo>
                      <a:pt x="213022" y="149487"/>
                    </a:lnTo>
                    <a:lnTo>
                      <a:pt x="207158" y="146241"/>
                    </a:lnTo>
                    <a:lnTo>
                      <a:pt x="157374" y="170971"/>
                    </a:lnTo>
                    <a:lnTo>
                      <a:pt x="124036" y="200954"/>
                    </a:lnTo>
                    <a:lnTo>
                      <a:pt x="98012" y="238237"/>
                    </a:lnTo>
                    <a:lnTo>
                      <a:pt x="79738" y="283043"/>
                    </a:lnTo>
                    <a:lnTo>
                      <a:pt x="75631" y="315615"/>
                    </a:lnTo>
                    <a:lnTo>
                      <a:pt x="83099" y="343028"/>
                    </a:lnTo>
                    <a:lnTo>
                      <a:pt x="101248" y="364203"/>
                    </a:lnTo>
                    <a:lnTo>
                      <a:pt x="129181" y="378056"/>
                    </a:lnTo>
                    <a:lnTo>
                      <a:pt x="173497" y="384973"/>
                    </a:lnTo>
                    <a:lnTo>
                      <a:pt x="217035" y="379778"/>
                    </a:lnTo>
                    <a:lnTo>
                      <a:pt x="257853" y="363542"/>
                    </a:lnTo>
                    <a:lnTo>
                      <a:pt x="294008" y="337338"/>
                    </a:lnTo>
                    <a:lnTo>
                      <a:pt x="323557" y="302235"/>
                    </a:lnTo>
                    <a:lnTo>
                      <a:pt x="344557" y="259306"/>
                    </a:lnTo>
                    <a:lnTo>
                      <a:pt x="355285" y="207137"/>
                    </a:lnTo>
                    <a:lnTo>
                      <a:pt x="352471" y="155277"/>
                    </a:lnTo>
                    <a:lnTo>
                      <a:pt x="336980" y="106448"/>
                    </a:lnTo>
                    <a:lnTo>
                      <a:pt x="309674" y="63371"/>
                    </a:lnTo>
                    <a:lnTo>
                      <a:pt x="271418" y="28768"/>
                    </a:lnTo>
                    <a:lnTo>
                      <a:pt x="226167" y="7073"/>
                    </a:lnTo>
                    <a:lnTo>
                      <a:pt x="1782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51" name="Google Shape;25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651436" y="7715444"/>
              <a:ext cx="1900516" cy="19005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2" name="Google Shape;252;p11"/>
            <p:cNvGrpSpPr/>
            <p:nvPr/>
          </p:nvGrpSpPr>
          <p:grpSpPr>
            <a:xfrm>
              <a:off x="18285803" y="6492874"/>
              <a:ext cx="700405" cy="700405"/>
              <a:chOff x="17689671" y="5886037"/>
              <a:chExt cx="1895507" cy="1895507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17689671" y="5886037"/>
                <a:ext cx="1895507" cy="1895507"/>
              </a:xfrm>
              <a:custGeom>
                <a:rect b="b" l="l" r="r" t="t"/>
                <a:pathLst>
                  <a:path extrusionOk="0" h="2255520" w="2255520">
                    <a:moveTo>
                      <a:pt x="1127452" y="0"/>
                    </a:moveTo>
                    <a:lnTo>
                      <a:pt x="1079793" y="989"/>
                    </a:lnTo>
                    <a:lnTo>
                      <a:pt x="1032639" y="3930"/>
                    </a:lnTo>
                    <a:lnTo>
                      <a:pt x="986027" y="8784"/>
                    </a:lnTo>
                    <a:lnTo>
                      <a:pt x="939999" y="15512"/>
                    </a:lnTo>
                    <a:lnTo>
                      <a:pt x="894591" y="24075"/>
                    </a:lnTo>
                    <a:lnTo>
                      <a:pt x="849845" y="34433"/>
                    </a:lnTo>
                    <a:lnTo>
                      <a:pt x="805798" y="46548"/>
                    </a:lnTo>
                    <a:lnTo>
                      <a:pt x="762490" y="60380"/>
                    </a:lnTo>
                    <a:lnTo>
                      <a:pt x="719961" y="75890"/>
                    </a:lnTo>
                    <a:lnTo>
                      <a:pt x="678248" y="93040"/>
                    </a:lnTo>
                    <a:lnTo>
                      <a:pt x="637393" y="111789"/>
                    </a:lnTo>
                    <a:lnTo>
                      <a:pt x="597432" y="132099"/>
                    </a:lnTo>
                    <a:lnTo>
                      <a:pt x="558406" y="153931"/>
                    </a:lnTo>
                    <a:lnTo>
                      <a:pt x="520354" y="177245"/>
                    </a:lnTo>
                    <a:lnTo>
                      <a:pt x="483315" y="202003"/>
                    </a:lnTo>
                    <a:lnTo>
                      <a:pt x="447328" y="228165"/>
                    </a:lnTo>
                    <a:lnTo>
                      <a:pt x="412433" y="255692"/>
                    </a:lnTo>
                    <a:lnTo>
                      <a:pt x="378667" y="284545"/>
                    </a:lnTo>
                    <a:lnTo>
                      <a:pt x="346071" y="314685"/>
                    </a:lnTo>
                    <a:lnTo>
                      <a:pt x="314684" y="346072"/>
                    </a:lnTo>
                    <a:lnTo>
                      <a:pt x="284544" y="378669"/>
                    </a:lnTo>
                    <a:lnTo>
                      <a:pt x="255691" y="412434"/>
                    </a:lnTo>
                    <a:lnTo>
                      <a:pt x="228164" y="447331"/>
                    </a:lnTo>
                    <a:lnTo>
                      <a:pt x="202002" y="483318"/>
                    </a:lnTo>
                    <a:lnTo>
                      <a:pt x="177245" y="520357"/>
                    </a:lnTo>
                    <a:lnTo>
                      <a:pt x="153930" y="558409"/>
                    </a:lnTo>
                    <a:lnTo>
                      <a:pt x="132099" y="597436"/>
                    </a:lnTo>
                    <a:lnTo>
                      <a:pt x="111789" y="637396"/>
                    </a:lnTo>
                    <a:lnTo>
                      <a:pt x="93040" y="678253"/>
                    </a:lnTo>
                    <a:lnTo>
                      <a:pt x="75890" y="719966"/>
                    </a:lnTo>
                    <a:lnTo>
                      <a:pt x="60380" y="762496"/>
                    </a:lnTo>
                    <a:lnTo>
                      <a:pt x="46548" y="805804"/>
                    </a:lnTo>
                    <a:lnTo>
                      <a:pt x="34433" y="849851"/>
                    </a:lnTo>
                    <a:lnTo>
                      <a:pt x="24075" y="894598"/>
                    </a:lnTo>
                    <a:lnTo>
                      <a:pt x="15512" y="940006"/>
                    </a:lnTo>
                    <a:lnTo>
                      <a:pt x="8784" y="986036"/>
                    </a:lnTo>
                    <a:lnTo>
                      <a:pt x="3930" y="1032648"/>
                    </a:lnTo>
                    <a:lnTo>
                      <a:pt x="989" y="1079803"/>
                    </a:lnTo>
                    <a:lnTo>
                      <a:pt x="0" y="1127463"/>
                    </a:lnTo>
                    <a:lnTo>
                      <a:pt x="989" y="1175121"/>
                    </a:lnTo>
                    <a:lnTo>
                      <a:pt x="3930" y="1222276"/>
                    </a:lnTo>
                    <a:lnTo>
                      <a:pt x="8784" y="1268887"/>
                    </a:lnTo>
                    <a:lnTo>
                      <a:pt x="15512" y="1314916"/>
                    </a:lnTo>
                    <a:lnTo>
                      <a:pt x="24075" y="1360323"/>
                    </a:lnTo>
                    <a:lnTo>
                      <a:pt x="34433" y="1405070"/>
                    </a:lnTo>
                    <a:lnTo>
                      <a:pt x="46548" y="1449117"/>
                    </a:lnTo>
                    <a:lnTo>
                      <a:pt x="60380" y="1492424"/>
                    </a:lnTo>
                    <a:lnTo>
                      <a:pt x="75890" y="1534954"/>
                    </a:lnTo>
                    <a:lnTo>
                      <a:pt x="93040" y="1576666"/>
                    </a:lnTo>
                    <a:lnTo>
                      <a:pt x="111789" y="1617522"/>
                    </a:lnTo>
                    <a:lnTo>
                      <a:pt x="132099" y="1657482"/>
                    </a:lnTo>
                    <a:lnTo>
                      <a:pt x="153930" y="1696508"/>
                    </a:lnTo>
                    <a:lnTo>
                      <a:pt x="177245" y="1734560"/>
                    </a:lnTo>
                    <a:lnTo>
                      <a:pt x="202002" y="1771599"/>
                    </a:lnTo>
                    <a:lnTo>
                      <a:pt x="228164" y="1807586"/>
                    </a:lnTo>
                    <a:lnTo>
                      <a:pt x="255691" y="1842482"/>
                    </a:lnTo>
                    <a:lnTo>
                      <a:pt x="284544" y="1876248"/>
                    </a:lnTo>
                    <a:lnTo>
                      <a:pt x="314684" y="1908844"/>
                    </a:lnTo>
                    <a:lnTo>
                      <a:pt x="346071" y="1940231"/>
                    </a:lnTo>
                    <a:lnTo>
                      <a:pt x="378667" y="1970371"/>
                    </a:lnTo>
                    <a:lnTo>
                      <a:pt x="412433" y="1999224"/>
                    </a:lnTo>
                    <a:lnTo>
                      <a:pt x="447328" y="2026751"/>
                    </a:lnTo>
                    <a:lnTo>
                      <a:pt x="483315" y="2052912"/>
                    </a:lnTo>
                    <a:lnTo>
                      <a:pt x="520354" y="2077670"/>
                    </a:lnTo>
                    <a:lnTo>
                      <a:pt x="558406" y="2100984"/>
                    </a:lnTo>
                    <a:lnTo>
                      <a:pt x="597432" y="2122816"/>
                    </a:lnTo>
                    <a:lnTo>
                      <a:pt x="637393" y="2143126"/>
                    </a:lnTo>
                    <a:lnTo>
                      <a:pt x="678248" y="2161875"/>
                    </a:lnTo>
                    <a:lnTo>
                      <a:pt x="719961" y="2179024"/>
                    </a:lnTo>
                    <a:lnTo>
                      <a:pt x="762490" y="2194535"/>
                    </a:lnTo>
                    <a:lnTo>
                      <a:pt x="805798" y="2208367"/>
                    </a:lnTo>
                    <a:lnTo>
                      <a:pt x="849845" y="2220482"/>
                    </a:lnTo>
                    <a:lnTo>
                      <a:pt x="894591" y="2230840"/>
                    </a:lnTo>
                    <a:lnTo>
                      <a:pt x="939999" y="2239403"/>
                    </a:lnTo>
                    <a:lnTo>
                      <a:pt x="986027" y="2246131"/>
                    </a:lnTo>
                    <a:lnTo>
                      <a:pt x="1032639" y="2250985"/>
                    </a:lnTo>
                    <a:lnTo>
                      <a:pt x="1079793" y="2253926"/>
                    </a:lnTo>
                    <a:lnTo>
                      <a:pt x="1127452" y="2254915"/>
                    </a:lnTo>
                    <a:lnTo>
                      <a:pt x="1175111" y="2253926"/>
                    </a:lnTo>
                    <a:lnTo>
                      <a:pt x="1222266" y="2250985"/>
                    </a:lnTo>
                    <a:lnTo>
                      <a:pt x="1268877" y="2246131"/>
                    </a:lnTo>
                    <a:lnTo>
                      <a:pt x="1314906" y="2239403"/>
                    </a:lnTo>
                    <a:lnTo>
                      <a:pt x="1360313" y="2230840"/>
                    </a:lnTo>
                    <a:lnTo>
                      <a:pt x="1405059" y="2220482"/>
                    </a:lnTo>
                    <a:lnTo>
                      <a:pt x="1449106" y="2208367"/>
                    </a:lnTo>
                    <a:lnTo>
                      <a:pt x="1492414" y="2194535"/>
                    </a:lnTo>
                    <a:lnTo>
                      <a:pt x="1534943" y="2179024"/>
                    </a:lnTo>
                    <a:lnTo>
                      <a:pt x="1576656" y="2161875"/>
                    </a:lnTo>
                    <a:lnTo>
                      <a:pt x="1617512" y="2143126"/>
                    </a:lnTo>
                    <a:lnTo>
                      <a:pt x="1657472" y="2122816"/>
                    </a:lnTo>
                    <a:lnTo>
                      <a:pt x="1696498" y="2100984"/>
                    </a:lnTo>
                    <a:lnTo>
                      <a:pt x="1734550" y="2077670"/>
                    </a:lnTo>
                    <a:lnTo>
                      <a:pt x="1771589" y="2052912"/>
                    </a:lnTo>
                    <a:lnTo>
                      <a:pt x="1807576" y="2026751"/>
                    </a:lnTo>
                    <a:lnTo>
                      <a:pt x="1842472" y="1999224"/>
                    </a:lnTo>
                    <a:lnTo>
                      <a:pt x="1876237" y="1970371"/>
                    </a:lnTo>
                    <a:lnTo>
                      <a:pt x="1908833" y="1940231"/>
                    </a:lnTo>
                    <a:lnTo>
                      <a:pt x="1940221" y="1908844"/>
                    </a:lnTo>
                    <a:lnTo>
                      <a:pt x="1970360" y="1876248"/>
                    </a:lnTo>
                    <a:lnTo>
                      <a:pt x="1999213" y="1842482"/>
                    </a:lnTo>
                    <a:lnTo>
                      <a:pt x="2026740" y="1807586"/>
                    </a:lnTo>
                    <a:lnTo>
                      <a:pt x="2052902" y="1771599"/>
                    </a:lnTo>
                    <a:lnTo>
                      <a:pt x="2077660" y="1734560"/>
                    </a:lnTo>
                    <a:lnTo>
                      <a:pt x="2100974" y="1696508"/>
                    </a:lnTo>
                    <a:lnTo>
                      <a:pt x="2122805" y="1657482"/>
                    </a:lnTo>
                    <a:lnTo>
                      <a:pt x="2143115" y="1617522"/>
                    </a:lnTo>
                    <a:lnTo>
                      <a:pt x="2161865" y="1576666"/>
                    </a:lnTo>
                    <a:lnTo>
                      <a:pt x="2179014" y="1534954"/>
                    </a:lnTo>
                    <a:lnTo>
                      <a:pt x="2194524" y="1492424"/>
                    </a:lnTo>
                    <a:lnTo>
                      <a:pt x="2208356" y="1449117"/>
                    </a:lnTo>
                    <a:lnTo>
                      <a:pt x="2220471" y="1405070"/>
                    </a:lnTo>
                    <a:lnTo>
                      <a:pt x="2230829" y="1360323"/>
                    </a:lnTo>
                    <a:lnTo>
                      <a:pt x="2239392" y="1314916"/>
                    </a:lnTo>
                    <a:lnTo>
                      <a:pt x="2246120" y="1268887"/>
                    </a:lnTo>
                    <a:lnTo>
                      <a:pt x="2250974" y="1222276"/>
                    </a:lnTo>
                    <a:lnTo>
                      <a:pt x="2253916" y="1175121"/>
                    </a:lnTo>
                    <a:lnTo>
                      <a:pt x="2254905" y="1127463"/>
                    </a:lnTo>
                    <a:lnTo>
                      <a:pt x="2253916" y="1079803"/>
                    </a:lnTo>
                    <a:lnTo>
                      <a:pt x="2250974" y="1032648"/>
                    </a:lnTo>
                    <a:lnTo>
                      <a:pt x="2246120" y="986036"/>
                    </a:lnTo>
                    <a:lnTo>
                      <a:pt x="2239392" y="940006"/>
                    </a:lnTo>
                    <a:lnTo>
                      <a:pt x="2230829" y="894598"/>
                    </a:lnTo>
                    <a:lnTo>
                      <a:pt x="2220471" y="849851"/>
                    </a:lnTo>
                    <a:lnTo>
                      <a:pt x="2208356" y="805804"/>
                    </a:lnTo>
                    <a:lnTo>
                      <a:pt x="2194524" y="762496"/>
                    </a:lnTo>
                    <a:lnTo>
                      <a:pt x="2179014" y="719966"/>
                    </a:lnTo>
                    <a:lnTo>
                      <a:pt x="2161865" y="678253"/>
                    </a:lnTo>
                    <a:lnTo>
                      <a:pt x="2143115" y="637396"/>
                    </a:lnTo>
                    <a:lnTo>
                      <a:pt x="2122805" y="597436"/>
                    </a:lnTo>
                    <a:lnTo>
                      <a:pt x="2100974" y="558409"/>
                    </a:lnTo>
                    <a:lnTo>
                      <a:pt x="2077660" y="520357"/>
                    </a:lnTo>
                    <a:lnTo>
                      <a:pt x="2052902" y="483318"/>
                    </a:lnTo>
                    <a:lnTo>
                      <a:pt x="2026740" y="447331"/>
                    </a:lnTo>
                    <a:lnTo>
                      <a:pt x="1999213" y="412434"/>
                    </a:lnTo>
                    <a:lnTo>
                      <a:pt x="1970360" y="378669"/>
                    </a:lnTo>
                    <a:lnTo>
                      <a:pt x="1940221" y="346072"/>
                    </a:lnTo>
                    <a:lnTo>
                      <a:pt x="1908833" y="314685"/>
                    </a:lnTo>
                    <a:lnTo>
                      <a:pt x="1876237" y="284545"/>
                    </a:lnTo>
                    <a:lnTo>
                      <a:pt x="1842472" y="255692"/>
                    </a:lnTo>
                    <a:lnTo>
                      <a:pt x="1807576" y="228165"/>
                    </a:lnTo>
                    <a:lnTo>
                      <a:pt x="1771589" y="202003"/>
                    </a:lnTo>
                    <a:lnTo>
                      <a:pt x="1734550" y="177245"/>
                    </a:lnTo>
                    <a:lnTo>
                      <a:pt x="1696498" y="153931"/>
                    </a:lnTo>
                    <a:lnTo>
                      <a:pt x="1657472" y="132099"/>
                    </a:lnTo>
                    <a:lnTo>
                      <a:pt x="1617512" y="111789"/>
                    </a:lnTo>
                    <a:lnTo>
                      <a:pt x="1576656" y="93040"/>
                    </a:lnTo>
                    <a:lnTo>
                      <a:pt x="1534943" y="75890"/>
                    </a:lnTo>
                    <a:lnTo>
                      <a:pt x="1492414" y="60380"/>
                    </a:lnTo>
                    <a:lnTo>
                      <a:pt x="1449106" y="46548"/>
                    </a:lnTo>
                    <a:lnTo>
                      <a:pt x="1405059" y="34433"/>
                    </a:lnTo>
                    <a:lnTo>
                      <a:pt x="1360313" y="24075"/>
                    </a:lnTo>
                    <a:lnTo>
                      <a:pt x="1314906" y="15512"/>
                    </a:lnTo>
                    <a:lnTo>
                      <a:pt x="1268877" y="8784"/>
                    </a:lnTo>
                    <a:lnTo>
                      <a:pt x="1222266" y="3930"/>
                    </a:lnTo>
                    <a:lnTo>
                      <a:pt x="1175111" y="989"/>
                    </a:lnTo>
                    <a:lnTo>
                      <a:pt x="1127452" y="0"/>
                    </a:lnTo>
                    <a:close/>
                  </a:path>
                </a:pathLst>
              </a:custGeom>
              <a:solidFill>
                <a:srgbClr val="E3C40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4" name="Google Shape;254;p1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8118019" y="6212140"/>
                <a:ext cx="1061188" cy="1201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55" name="Google Shape;25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/>
          <p:nvPr/>
        </p:nvSpPr>
        <p:spPr>
          <a:xfrm>
            <a:off x="600727" y="756751"/>
            <a:ext cx="5099926" cy="9079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LOGÍSTICA E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TRANSPORTES</a:t>
            </a:r>
            <a:endParaRPr/>
          </a:p>
        </p:txBody>
      </p:sp>
      <p:sp>
        <p:nvSpPr>
          <p:cNvPr id="258" name="Google Shape;258;p11"/>
          <p:cNvSpPr txBox="1"/>
          <p:nvPr/>
        </p:nvSpPr>
        <p:spPr>
          <a:xfrm>
            <a:off x="600727" y="2197809"/>
            <a:ext cx="3799823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 nononono nonononono nononono nonono nononono nonononono nononono nonono nononono nonononono nononono nonono nononono nonononono nononono nonono nononono nonononono nononono nonono nononono nonononono nononono nonono nononono nonononono nononono nonono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 nononono nonononono nononono nonono nononono nonononono nononono nonono nononono nonononono nononono nonono nononono nonononono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59" name="Google Shape;259;p11"/>
          <p:cNvGrpSpPr/>
          <p:nvPr/>
        </p:nvGrpSpPr>
        <p:grpSpPr>
          <a:xfrm>
            <a:off x="4774139" y="751803"/>
            <a:ext cx="4719668" cy="4840737"/>
            <a:chOff x="9803616" y="2955113"/>
            <a:chExt cx="6529666" cy="6697165"/>
          </a:xfrm>
        </p:grpSpPr>
        <p:grpSp>
          <p:nvGrpSpPr>
            <p:cNvPr id="260" name="Google Shape;260;p11"/>
            <p:cNvGrpSpPr/>
            <p:nvPr/>
          </p:nvGrpSpPr>
          <p:grpSpPr>
            <a:xfrm>
              <a:off x="9803616" y="7265846"/>
              <a:ext cx="2324262" cy="2386317"/>
              <a:chOff x="9803616" y="7265846"/>
              <a:chExt cx="2324262" cy="2386317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9872358" y="7403628"/>
                <a:ext cx="2255520" cy="2248535"/>
              </a:xfrm>
              <a:custGeom>
                <a:rect b="b" l="l" r="r" t="t"/>
                <a:pathLst>
                  <a:path extrusionOk="0" h="2248534" w="2255520">
                    <a:moveTo>
                      <a:pt x="1140049" y="0"/>
                    </a:moveTo>
                    <a:lnTo>
                      <a:pt x="1140049" y="1121463"/>
                    </a:lnTo>
                    <a:lnTo>
                      <a:pt x="41569" y="822781"/>
                    </a:lnTo>
                    <a:lnTo>
                      <a:pt x="29142" y="871164"/>
                    </a:lnTo>
                    <a:lnTo>
                      <a:pt x="18827" y="920339"/>
                    </a:lnTo>
                    <a:lnTo>
                      <a:pt x="10689" y="970263"/>
                    </a:lnTo>
                    <a:lnTo>
                      <a:pt x="4794" y="1020892"/>
                    </a:lnTo>
                    <a:lnTo>
                      <a:pt x="1209" y="1072183"/>
                    </a:lnTo>
                    <a:lnTo>
                      <a:pt x="0" y="1124091"/>
                    </a:lnTo>
                    <a:lnTo>
                      <a:pt x="996" y="1171607"/>
                    </a:lnTo>
                    <a:lnTo>
                      <a:pt x="3958" y="1218621"/>
                    </a:lnTo>
                    <a:lnTo>
                      <a:pt x="8846" y="1265092"/>
                    </a:lnTo>
                    <a:lnTo>
                      <a:pt x="15622" y="1310983"/>
                    </a:lnTo>
                    <a:lnTo>
                      <a:pt x="24245" y="1356255"/>
                    </a:lnTo>
                    <a:lnTo>
                      <a:pt x="34677" y="1400868"/>
                    </a:lnTo>
                    <a:lnTo>
                      <a:pt x="46877" y="1444782"/>
                    </a:lnTo>
                    <a:lnTo>
                      <a:pt x="60807" y="1487961"/>
                    </a:lnTo>
                    <a:lnTo>
                      <a:pt x="76427" y="1530363"/>
                    </a:lnTo>
                    <a:lnTo>
                      <a:pt x="93698" y="1571950"/>
                    </a:lnTo>
                    <a:lnTo>
                      <a:pt x="112580" y="1612684"/>
                    </a:lnTo>
                    <a:lnTo>
                      <a:pt x="133034" y="1652525"/>
                    </a:lnTo>
                    <a:lnTo>
                      <a:pt x="155020" y="1691434"/>
                    </a:lnTo>
                    <a:lnTo>
                      <a:pt x="178499" y="1729372"/>
                    </a:lnTo>
                    <a:lnTo>
                      <a:pt x="203432" y="1766301"/>
                    </a:lnTo>
                    <a:lnTo>
                      <a:pt x="229780" y="1802180"/>
                    </a:lnTo>
                    <a:lnTo>
                      <a:pt x="257502" y="1836971"/>
                    </a:lnTo>
                    <a:lnTo>
                      <a:pt x="286559" y="1870636"/>
                    </a:lnTo>
                    <a:lnTo>
                      <a:pt x="316912" y="1903135"/>
                    </a:lnTo>
                    <a:lnTo>
                      <a:pt x="348522" y="1934428"/>
                    </a:lnTo>
                    <a:lnTo>
                      <a:pt x="381349" y="1964478"/>
                    </a:lnTo>
                    <a:lnTo>
                      <a:pt x="415354" y="1993245"/>
                    </a:lnTo>
                    <a:lnTo>
                      <a:pt x="450498" y="2020689"/>
                    </a:lnTo>
                    <a:lnTo>
                      <a:pt x="486740" y="2046773"/>
                    </a:lnTo>
                    <a:lnTo>
                      <a:pt x="524042" y="2071456"/>
                    </a:lnTo>
                    <a:lnTo>
                      <a:pt x="562364" y="2094701"/>
                    </a:lnTo>
                    <a:lnTo>
                      <a:pt x="601666" y="2116467"/>
                    </a:lnTo>
                    <a:lnTo>
                      <a:pt x="641910" y="2136717"/>
                    </a:lnTo>
                    <a:lnTo>
                      <a:pt x="683056" y="2155410"/>
                    </a:lnTo>
                    <a:lnTo>
                      <a:pt x="725065" y="2172508"/>
                    </a:lnTo>
                    <a:lnTo>
                      <a:pt x="767896" y="2187972"/>
                    </a:lnTo>
                    <a:lnTo>
                      <a:pt x="811512" y="2201763"/>
                    </a:lnTo>
                    <a:lnTo>
                      <a:pt x="855871" y="2213841"/>
                    </a:lnTo>
                    <a:lnTo>
                      <a:pt x="900936" y="2224169"/>
                    </a:lnTo>
                    <a:lnTo>
                      <a:pt x="946665" y="2232706"/>
                    </a:lnTo>
                    <a:lnTo>
                      <a:pt x="993021" y="2239414"/>
                    </a:lnTo>
                    <a:lnTo>
                      <a:pt x="1039964" y="2244253"/>
                    </a:lnTo>
                    <a:lnTo>
                      <a:pt x="1087454" y="2247186"/>
                    </a:lnTo>
                    <a:lnTo>
                      <a:pt x="1137012" y="2248172"/>
                    </a:lnTo>
                    <a:lnTo>
                      <a:pt x="1188592" y="2246127"/>
                    </a:lnTo>
                    <a:lnTo>
                      <a:pt x="1236592" y="2242109"/>
                    </a:lnTo>
                    <a:lnTo>
                      <a:pt x="1284006" y="2236157"/>
                    </a:lnTo>
                    <a:lnTo>
                      <a:pt x="1330794" y="2228313"/>
                    </a:lnTo>
                    <a:lnTo>
                      <a:pt x="1376915" y="2218616"/>
                    </a:lnTo>
                    <a:lnTo>
                      <a:pt x="1422327" y="2207107"/>
                    </a:lnTo>
                    <a:lnTo>
                      <a:pt x="1466989" y="2193826"/>
                    </a:lnTo>
                    <a:lnTo>
                      <a:pt x="1510860" y="2178814"/>
                    </a:lnTo>
                    <a:lnTo>
                      <a:pt x="1553900" y="2162111"/>
                    </a:lnTo>
                    <a:lnTo>
                      <a:pt x="1596066" y="2143758"/>
                    </a:lnTo>
                    <a:lnTo>
                      <a:pt x="1637318" y="2123796"/>
                    </a:lnTo>
                    <a:lnTo>
                      <a:pt x="1677615" y="2102264"/>
                    </a:lnTo>
                    <a:lnTo>
                      <a:pt x="1716916" y="2079203"/>
                    </a:lnTo>
                    <a:lnTo>
                      <a:pt x="1755178" y="2054653"/>
                    </a:lnTo>
                    <a:lnTo>
                      <a:pt x="1792363" y="2028656"/>
                    </a:lnTo>
                    <a:lnTo>
                      <a:pt x="1828427" y="2001251"/>
                    </a:lnTo>
                    <a:lnTo>
                      <a:pt x="1863331" y="1972479"/>
                    </a:lnTo>
                    <a:lnTo>
                      <a:pt x="1897032" y="1942380"/>
                    </a:lnTo>
                    <a:lnTo>
                      <a:pt x="1929490" y="1910995"/>
                    </a:lnTo>
                    <a:lnTo>
                      <a:pt x="1960665" y="1878364"/>
                    </a:lnTo>
                    <a:lnTo>
                      <a:pt x="1990513" y="1844528"/>
                    </a:lnTo>
                    <a:lnTo>
                      <a:pt x="2018996" y="1809527"/>
                    </a:lnTo>
                    <a:lnTo>
                      <a:pt x="2046070" y="1773402"/>
                    </a:lnTo>
                    <a:lnTo>
                      <a:pt x="2071696" y="1736192"/>
                    </a:lnTo>
                    <a:lnTo>
                      <a:pt x="2095832" y="1697939"/>
                    </a:lnTo>
                    <a:lnTo>
                      <a:pt x="2118437" y="1658683"/>
                    </a:lnTo>
                    <a:lnTo>
                      <a:pt x="2139470" y="1618464"/>
                    </a:lnTo>
                    <a:lnTo>
                      <a:pt x="2158890" y="1577323"/>
                    </a:lnTo>
                    <a:lnTo>
                      <a:pt x="2176655" y="1535301"/>
                    </a:lnTo>
                    <a:lnTo>
                      <a:pt x="2192725" y="1492436"/>
                    </a:lnTo>
                    <a:lnTo>
                      <a:pt x="2207058" y="1448772"/>
                    </a:lnTo>
                    <a:lnTo>
                      <a:pt x="2219614" y="1404346"/>
                    </a:lnTo>
                    <a:lnTo>
                      <a:pt x="2230351" y="1359201"/>
                    </a:lnTo>
                    <a:lnTo>
                      <a:pt x="2239227" y="1313376"/>
                    </a:lnTo>
                    <a:lnTo>
                      <a:pt x="2246203" y="1266912"/>
                    </a:lnTo>
                    <a:lnTo>
                      <a:pt x="2251237" y="1219850"/>
                    </a:lnTo>
                    <a:lnTo>
                      <a:pt x="2254287" y="1172229"/>
                    </a:lnTo>
                    <a:lnTo>
                      <a:pt x="2255313" y="1124091"/>
                    </a:lnTo>
                    <a:lnTo>
                      <a:pt x="2254287" y="1075955"/>
                    </a:lnTo>
                    <a:lnTo>
                      <a:pt x="2251237" y="1028337"/>
                    </a:lnTo>
                    <a:lnTo>
                      <a:pt x="2246203" y="981276"/>
                    </a:lnTo>
                    <a:lnTo>
                      <a:pt x="2239227" y="934814"/>
                    </a:lnTo>
                    <a:lnTo>
                      <a:pt x="2230351" y="888992"/>
                    </a:lnTo>
                    <a:lnTo>
                      <a:pt x="2219614" y="843848"/>
                    </a:lnTo>
                    <a:lnTo>
                      <a:pt x="2207058" y="799424"/>
                    </a:lnTo>
                    <a:lnTo>
                      <a:pt x="2192725" y="755761"/>
                    </a:lnTo>
                    <a:lnTo>
                      <a:pt x="2176655" y="712898"/>
                    </a:lnTo>
                    <a:lnTo>
                      <a:pt x="2158890" y="670877"/>
                    </a:lnTo>
                    <a:lnTo>
                      <a:pt x="2139470" y="629737"/>
                    </a:lnTo>
                    <a:lnTo>
                      <a:pt x="2118437" y="589519"/>
                    </a:lnTo>
                    <a:lnTo>
                      <a:pt x="2095832" y="550264"/>
                    </a:lnTo>
                    <a:lnTo>
                      <a:pt x="2071696" y="512011"/>
                    </a:lnTo>
                    <a:lnTo>
                      <a:pt x="2046070" y="474802"/>
                    </a:lnTo>
                    <a:lnTo>
                      <a:pt x="2018996" y="438677"/>
                    </a:lnTo>
                    <a:lnTo>
                      <a:pt x="1990513" y="403676"/>
                    </a:lnTo>
                    <a:lnTo>
                      <a:pt x="1960665" y="369840"/>
                    </a:lnTo>
                    <a:lnTo>
                      <a:pt x="1929490" y="337209"/>
                    </a:lnTo>
                    <a:lnTo>
                      <a:pt x="1897032" y="305824"/>
                    </a:lnTo>
                    <a:lnTo>
                      <a:pt x="1863331" y="275725"/>
                    </a:lnTo>
                    <a:lnTo>
                      <a:pt x="1828427" y="246952"/>
                    </a:lnTo>
                    <a:lnTo>
                      <a:pt x="1792363" y="219546"/>
                    </a:lnTo>
                    <a:lnTo>
                      <a:pt x="1755178" y="193548"/>
                    </a:lnTo>
                    <a:lnTo>
                      <a:pt x="1716916" y="168997"/>
                    </a:lnTo>
                    <a:lnTo>
                      <a:pt x="1677615" y="145935"/>
                    </a:lnTo>
                    <a:lnTo>
                      <a:pt x="1637318" y="124402"/>
                    </a:lnTo>
                    <a:lnTo>
                      <a:pt x="1596066" y="104438"/>
                    </a:lnTo>
                    <a:lnTo>
                      <a:pt x="1553900" y="86083"/>
                    </a:lnTo>
                    <a:lnTo>
                      <a:pt x="1510860" y="69378"/>
                    </a:lnTo>
                    <a:lnTo>
                      <a:pt x="1466989" y="54365"/>
                    </a:lnTo>
                    <a:lnTo>
                      <a:pt x="1422327" y="41082"/>
                    </a:lnTo>
                    <a:lnTo>
                      <a:pt x="1376915" y="29570"/>
                    </a:lnTo>
                    <a:lnTo>
                      <a:pt x="1330794" y="19870"/>
                    </a:lnTo>
                    <a:lnTo>
                      <a:pt x="1284006" y="12023"/>
                    </a:lnTo>
                    <a:lnTo>
                      <a:pt x="1236592" y="6069"/>
                    </a:lnTo>
                    <a:lnTo>
                      <a:pt x="1188592" y="2047"/>
                    </a:lnTo>
                    <a:lnTo>
                      <a:pt x="1140049" y="0"/>
                    </a:lnTo>
                    <a:close/>
                  </a:path>
                </a:pathLst>
              </a:custGeom>
              <a:solidFill>
                <a:srgbClr val="E3C40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>
                <a:off x="9872358" y="7403628"/>
                <a:ext cx="2255520" cy="2248535"/>
              </a:xfrm>
              <a:custGeom>
                <a:rect b="b" l="l" r="r" t="t"/>
                <a:pathLst>
                  <a:path extrusionOk="0" h="2248534" w="2255520">
                    <a:moveTo>
                      <a:pt x="1140049" y="0"/>
                    </a:moveTo>
                    <a:lnTo>
                      <a:pt x="1140049" y="1121463"/>
                    </a:lnTo>
                    <a:lnTo>
                      <a:pt x="41569" y="822781"/>
                    </a:lnTo>
                    <a:lnTo>
                      <a:pt x="29142" y="871164"/>
                    </a:lnTo>
                    <a:lnTo>
                      <a:pt x="18827" y="920339"/>
                    </a:lnTo>
                    <a:lnTo>
                      <a:pt x="10689" y="970263"/>
                    </a:lnTo>
                    <a:lnTo>
                      <a:pt x="4794" y="1020892"/>
                    </a:lnTo>
                    <a:lnTo>
                      <a:pt x="1209" y="1072183"/>
                    </a:lnTo>
                    <a:lnTo>
                      <a:pt x="0" y="1124091"/>
                    </a:lnTo>
                    <a:lnTo>
                      <a:pt x="996" y="1171607"/>
                    </a:lnTo>
                    <a:lnTo>
                      <a:pt x="3958" y="1218621"/>
                    </a:lnTo>
                    <a:lnTo>
                      <a:pt x="8846" y="1265092"/>
                    </a:lnTo>
                    <a:lnTo>
                      <a:pt x="15622" y="1310983"/>
                    </a:lnTo>
                    <a:lnTo>
                      <a:pt x="24245" y="1356255"/>
                    </a:lnTo>
                    <a:lnTo>
                      <a:pt x="34677" y="1400868"/>
                    </a:lnTo>
                    <a:lnTo>
                      <a:pt x="46877" y="1444782"/>
                    </a:lnTo>
                    <a:lnTo>
                      <a:pt x="60807" y="1487961"/>
                    </a:lnTo>
                    <a:lnTo>
                      <a:pt x="76427" y="1530363"/>
                    </a:lnTo>
                    <a:lnTo>
                      <a:pt x="93698" y="1571950"/>
                    </a:lnTo>
                    <a:lnTo>
                      <a:pt x="112580" y="1612684"/>
                    </a:lnTo>
                    <a:lnTo>
                      <a:pt x="133034" y="1652525"/>
                    </a:lnTo>
                    <a:lnTo>
                      <a:pt x="155020" y="1691434"/>
                    </a:lnTo>
                    <a:lnTo>
                      <a:pt x="178499" y="1729372"/>
                    </a:lnTo>
                    <a:lnTo>
                      <a:pt x="203432" y="1766301"/>
                    </a:lnTo>
                    <a:lnTo>
                      <a:pt x="229780" y="1802180"/>
                    </a:lnTo>
                    <a:lnTo>
                      <a:pt x="257502" y="1836971"/>
                    </a:lnTo>
                    <a:lnTo>
                      <a:pt x="286559" y="1870636"/>
                    </a:lnTo>
                    <a:lnTo>
                      <a:pt x="316912" y="1903135"/>
                    </a:lnTo>
                    <a:lnTo>
                      <a:pt x="348522" y="1934428"/>
                    </a:lnTo>
                    <a:lnTo>
                      <a:pt x="381349" y="1964478"/>
                    </a:lnTo>
                    <a:lnTo>
                      <a:pt x="415354" y="1993245"/>
                    </a:lnTo>
                    <a:lnTo>
                      <a:pt x="450498" y="2020689"/>
                    </a:lnTo>
                    <a:lnTo>
                      <a:pt x="486740" y="2046773"/>
                    </a:lnTo>
                    <a:lnTo>
                      <a:pt x="524042" y="2071456"/>
                    </a:lnTo>
                    <a:lnTo>
                      <a:pt x="562364" y="2094701"/>
                    </a:lnTo>
                    <a:lnTo>
                      <a:pt x="601666" y="2116467"/>
                    </a:lnTo>
                    <a:lnTo>
                      <a:pt x="641910" y="2136717"/>
                    </a:lnTo>
                    <a:lnTo>
                      <a:pt x="683056" y="2155410"/>
                    </a:lnTo>
                    <a:lnTo>
                      <a:pt x="725065" y="2172508"/>
                    </a:lnTo>
                    <a:lnTo>
                      <a:pt x="767896" y="2187972"/>
                    </a:lnTo>
                    <a:lnTo>
                      <a:pt x="811512" y="2201763"/>
                    </a:lnTo>
                    <a:lnTo>
                      <a:pt x="855871" y="2213841"/>
                    </a:lnTo>
                    <a:lnTo>
                      <a:pt x="900936" y="2224169"/>
                    </a:lnTo>
                    <a:lnTo>
                      <a:pt x="946665" y="2232706"/>
                    </a:lnTo>
                    <a:lnTo>
                      <a:pt x="993021" y="2239414"/>
                    </a:lnTo>
                    <a:lnTo>
                      <a:pt x="1039964" y="2244253"/>
                    </a:lnTo>
                    <a:lnTo>
                      <a:pt x="1087454" y="2247186"/>
                    </a:lnTo>
                    <a:lnTo>
                      <a:pt x="1135452" y="2248172"/>
                    </a:lnTo>
                    <a:lnTo>
                      <a:pt x="1137012" y="2248172"/>
                    </a:lnTo>
                    <a:lnTo>
                      <a:pt x="1138488" y="2248078"/>
                    </a:lnTo>
                    <a:lnTo>
                      <a:pt x="1140049" y="2248078"/>
                    </a:lnTo>
                    <a:lnTo>
                      <a:pt x="1188592" y="2246127"/>
                    </a:lnTo>
                    <a:lnTo>
                      <a:pt x="1236592" y="2242109"/>
                    </a:lnTo>
                    <a:lnTo>
                      <a:pt x="1284006" y="2236157"/>
                    </a:lnTo>
                    <a:lnTo>
                      <a:pt x="1330794" y="2228313"/>
                    </a:lnTo>
                    <a:lnTo>
                      <a:pt x="1376915" y="2218616"/>
                    </a:lnTo>
                    <a:lnTo>
                      <a:pt x="1422327" y="2207107"/>
                    </a:lnTo>
                    <a:lnTo>
                      <a:pt x="1466989" y="2193826"/>
                    </a:lnTo>
                    <a:lnTo>
                      <a:pt x="1510860" y="2178814"/>
                    </a:lnTo>
                    <a:lnTo>
                      <a:pt x="1553900" y="2162111"/>
                    </a:lnTo>
                    <a:lnTo>
                      <a:pt x="1596066" y="2143758"/>
                    </a:lnTo>
                    <a:lnTo>
                      <a:pt x="1637318" y="2123796"/>
                    </a:lnTo>
                    <a:lnTo>
                      <a:pt x="1677615" y="2102264"/>
                    </a:lnTo>
                    <a:lnTo>
                      <a:pt x="1716916" y="2079203"/>
                    </a:lnTo>
                    <a:lnTo>
                      <a:pt x="1755178" y="2054653"/>
                    </a:lnTo>
                    <a:lnTo>
                      <a:pt x="1792363" y="2028656"/>
                    </a:lnTo>
                    <a:lnTo>
                      <a:pt x="1828427" y="2001251"/>
                    </a:lnTo>
                    <a:lnTo>
                      <a:pt x="1863331" y="1972479"/>
                    </a:lnTo>
                    <a:lnTo>
                      <a:pt x="1897032" y="1942380"/>
                    </a:lnTo>
                    <a:lnTo>
                      <a:pt x="1929490" y="1910995"/>
                    </a:lnTo>
                    <a:lnTo>
                      <a:pt x="1960665" y="1878364"/>
                    </a:lnTo>
                    <a:lnTo>
                      <a:pt x="1990513" y="1844528"/>
                    </a:lnTo>
                    <a:lnTo>
                      <a:pt x="2018996" y="1809527"/>
                    </a:lnTo>
                    <a:lnTo>
                      <a:pt x="2046070" y="1773402"/>
                    </a:lnTo>
                    <a:lnTo>
                      <a:pt x="2071696" y="1736192"/>
                    </a:lnTo>
                    <a:lnTo>
                      <a:pt x="2095832" y="1697939"/>
                    </a:lnTo>
                    <a:lnTo>
                      <a:pt x="2118437" y="1658683"/>
                    </a:lnTo>
                    <a:lnTo>
                      <a:pt x="2139470" y="1618464"/>
                    </a:lnTo>
                    <a:lnTo>
                      <a:pt x="2158890" y="1577323"/>
                    </a:lnTo>
                    <a:lnTo>
                      <a:pt x="2176655" y="1535301"/>
                    </a:lnTo>
                    <a:lnTo>
                      <a:pt x="2192725" y="1492436"/>
                    </a:lnTo>
                    <a:lnTo>
                      <a:pt x="2207058" y="1448772"/>
                    </a:lnTo>
                    <a:lnTo>
                      <a:pt x="2219614" y="1404346"/>
                    </a:lnTo>
                    <a:lnTo>
                      <a:pt x="2230351" y="1359201"/>
                    </a:lnTo>
                    <a:lnTo>
                      <a:pt x="2239227" y="1313376"/>
                    </a:lnTo>
                    <a:lnTo>
                      <a:pt x="2246203" y="1266912"/>
                    </a:lnTo>
                    <a:lnTo>
                      <a:pt x="2251237" y="1219850"/>
                    </a:lnTo>
                    <a:lnTo>
                      <a:pt x="2254287" y="1172229"/>
                    </a:lnTo>
                    <a:lnTo>
                      <a:pt x="2255313" y="1124091"/>
                    </a:lnTo>
                    <a:lnTo>
                      <a:pt x="2254287" y="1075955"/>
                    </a:lnTo>
                    <a:lnTo>
                      <a:pt x="2251237" y="1028337"/>
                    </a:lnTo>
                    <a:lnTo>
                      <a:pt x="2246203" y="981276"/>
                    </a:lnTo>
                    <a:lnTo>
                      <a:pt x="2239227" y="934814"/>
                    </a:lnTo>
                    <a:lnTo>
                      <a:pt x="2230351" y="888992"/>
                    </a:lnTo>
                    <a:lnTo>
                      <a:pt x="2219614" y="843848"/>
                    </a:lnTo>
                    <a:lnTo>
                      <a:pt x="2207058" y="799424"/>
                    </a:lnTo>
                    <a:lnTo>
                      <a:pt x="2192725" y="755761"/>
                    </a:lnTo>
                    <a:lnTo>
                      <a:pt x="2176655" y="712898"/>
                    </a:lnTo>
                    <a:lnTo>
                      <a:pt x="2158890" y="670877"/>
                    </a:lnTo>
                    <a:lnTo>
                      <a:pt x="2139470" y="629737"/>
                    </a:lnTo>
                    <a:lnTo>
                      <a:pt x="2118437" y="589519"/>
                    </a:lnTo>
                    <a:lnTo>
                      <a:pt x="2095832" y="550264"/>
                    </a:lnTo>
                    <a:lnTo>
                      <a:pt x="2071696" y="512011"/>
                    </a:lnTo>
                    <a:lnTo>
                      <a:pt x="2046070" y="474802"/>
                    </a:lnTo>
                    <a:lnTo>
                      <a:pt x="2018996" y="438677"/>
                    </a:lnTo>
                    <a:lnTo>
                      <a:pt x="1990513" y="403676"/>
                    </a:lnTo>
                    <a:lnTo>
                      <a:pt x="1960665" y="369840"/>
                    </a:lnTo>
                    <a:lnTo>
                      <a:pt x="1929490" y="337209"/>
                    </a:lnTo>
                    <a:lnTo>
                      <a:pt x="1897032" y="305824"/>
                    </a:lnTo>
                    <a:lnTo>
                      <a:pt x="1863331" y="275725"/>
                    </a:lnTo>
                    <a:lnTo>
                      <a:pt x="1828427" y="246952"/>
                    </a:lnTo>
                    <a:lnTo>
                      <a:pt x="1792363" y="219546"/>
                    </a:lnTo>
                    <a:lnTo>
                      <a:pt x="1755178" y="193548"/>
                    </a:lnTo>
                    <a:lnTo>
                      <a:pt x="1716916" y="168997"/>
                    </a:lnTo>
                    <a:lnTo>
                      <a:pt x="1677615" y="145935"/>
                    </a:lnTo>
                    <a:lnTo>
                      <a:pt x="1637318" y="124402"/>
                    </a:lnTo>
                    <a:lnTo>
                      <a:pt x="1596066" y="104438"/>
                    </a:lnTo>
                    <a:lnTo>
                      <a:pt x="1553900" y="86083"/>
                    </a:lnTo>
                    <a:lnTo>
                      <a:pt x="1510860" y="69378"/>
                    </a:lnTo>
                    <a:lnTo>
                      <a:pt x="1466989" y="54365"/>
                    </a:lnTo>
                    <a:lnTo>
                      <a:pt x="1422327" y="41082"/>
                    </a:lnTo>
                    <a:lnTo>
                      <a:pt x="1376915" y="29570"/>
                    </a:lnTo>
                    <a:lnTo>
                      <a:pt x="1330794" y="19870"/>
                    </a:lnTo>
                    <a:lnTo>
                      <a:pt x="1284006" y="12023"/>
                    </a:lnTo>
                    <a:lnTo>
                      <a:pt x="1236592" y="6069"/>
                    </a:lnTo>
                    <a:lnTo>
                      <a:pt x="1188592" y="2047"/>
                    </a:lnTo>
                    <a:lnTo>
                      <a:pt x="1140049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1"/>
              <p:cNvSpPr/>
              <p:nvPr/>
            </p:nvSpPr>
            <p:spPr>
              <a:xfrm>
                <a:off x="9803616" y="7265846"/>
                <a:ext cx="1099185" cy="1125220"/>
              </a:xfrm>
              <a:custGeom>
                <a:rect b="b" l="l" r="r" t="t"/>
                <a:pathLst>
                  <a:path extrusionOk="0" h="1125220" w="1099184">
                    <a:moveTo>
                      <a:pt x="1098605" y="0"/>
                    </a:moveTo>
                    <a:lnTo>
                      <a:pt x="1048211" y="1078"/>
                    </a:lnTo>
                    <a:lnTo>
                      <a:pt x="998378" y="4283"/>
                    </a:lnTo>
                    <a:lnTo>
                      <a:pt x="949152" y="9571"/>
                    </a:lnTo>
                    <a:lnTo>
                      <a:pt x="900578" y="16896"/>
                    </a:lnTo>
                    <a:lnTo>
                      <a:pt x="852700" y="26214"/>
                    </a:lnTo>
                    <a:lnTo>
                      <a:pt x="805563" y="37481"/>
                    </a:lnTo>
                    <a:lnTo>
                      <a:pt x="759213" y="50651"/>
                    </a:lnTo>
                    <a:lnTo>
                      <a:pt x="713695" y="65680"/>
                    </a:lnTo>
                    <a:lnTo>
                      <a:pt x="669054" y="82524"/>
                    </a:lnTo>
                    <a:lnTo>
                      <a:pt x="625335" y="101138"/>
                    </a:lnTo>
                    <a:lnTo>
                      <a:pt x="582582" y="121477"/>
                    </a:lnTo>
                    <a:lnTo>
                      <a:pt x="540842" y="143496"/>
                    </a:lnTo>
                    <a:lnTo>
                      <a:pt x="500158" y="167151"/>
                    </a:lnTo>
                    <a:lnTo>
                      <a:pt x="460577" y="192398"/>
                    </a:lnTo>
                    <a:lnTo>
                      <a:pt x="422143" y="219191"/>
                    </a:lnTo>
                    <a:lnTo>
                      <a:pt x="384902" y="247486"/>
                    </a:lnTo>
                    <a:lnTo>
                      <a:pt x="348898" y="277238"/>
                    </a:lnTo>
                    <a:lnTo>
                      <a:pt x="314176" y="308404"/>
                    </a:lnTo>
                    <a:lnTo>
                      <a:pt x="280781" y="340937"/>
                    </a:lnTo>
                    <a:lnTo>
                      <a:pt x="248760" y="374793"/>
                    </a:lnTo>
                    <a:lnTo>
                      <a:pt x="218155" y="409929"/>
                    </a:lnTo>
                    <a:lnTo>
                      <a:pt x="189014" y="446298"/>
                    </a:lnTo>
                    <a:lnTo>
                      <a:pt x="161380" y="483858"/>
                    </a:lnTo>
                    <a:lnTo>
                      <a:pt x="135300" y="522562"/>
                    </a:lnTo>
                    <a:lnTo>
                      <a:pt x="110817" y="562366"/>
                    </a:lnTo>
                    <a:lnTo>
                      <a:pt x="87977" y="603226"/>
                    </a:lnTo>
                    <a:lnTo>
                      <a:pt x="66825" y="645096"/>
                    </a:lnTo>
                    <a:lnTo>
                      <a:pt x="47406" y="687934"/>
                    </a:lnTo>
                    <a:lnTo>
                      <a:pt x="29766" y="731692"/>
                    </a:lnTo>
                    <a:lnTo>
                      <a:pt x="13948" y="776328"/>
                    </a:lnTo>
                    <a:lnTo>
                      <a:pt x="0" y="821796"/>
                    </a:lnTo>
                    <a:lnTo>
                      <a:pt x="1098605" y="1125180"/>
                    </a:lnTo>
                    <a:lnTo>
                      <a:pt x="1098605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1"/>
              <p:cNvSpPr/>
              <p:nvPr/>
            </p:nvSpPr>
            <p:spPr>
              <a:xfrm>
                <a:off x="9803616" y="7265846"/>
                <a:ext cx="1099185" cy="1125220"/>
              </a:xfrm>
              <a:custGeom>
                <a:rect b="b" l="l" r="r" t="t"/>
                <a:pathLst>
                  <a:path extrusionOk="0" h="1125220" w="1099184">
                    <a:moveTo>
                      <a:pt x="0" y="821796"/>
                    </a:moveTo>
                    <a:lnTo>
                      <a:pt x="1098605" y="1125180"/>
                    </a:lnTo>
                    <a:lnTo>
                      <a:pt x="1098605" y="0"/>
                    </a:lnTo>
                    <a:lnTo>
                      <a:pt x="1048211" y="1078"/>
                    </a:lnTo>
                    <a:lnTo>
                      <a:pt x="998378" y="4283"/>
                    </a:lnTo>
                    <a:lnTo>
                      <a:pt x="949152" y="9571"/>
                    </a:lnTo>
                    <a:lnTo>
                      <a:pt x="900578" y="16896"/>
                    </a:lnTo>
                    <a:lnTo>
                      <a:pt x="852700" y="26214"/>
                    </a:lnTo>
                    <a:lnTo>
                      <a:pt x="805563" y="37481"/>
                    </a:lnTo>
                    <a:lnTo>
                      <a:pt x="759213" y="50651"/>
                    </a:lnTo>
                    <a:lnTo>
                      <a:pt x="713695" y="65680"/>
                    </a:lnTo>
                    <a:lnTo>
                      <a:pt x="669054" y="82524"/>
                    </a:lnTo>
                    <a:lnTo>
                      <a:pt x="625335" y="101138"/>
                    </a:lnTo>
                    <a:lnTo>
                      <a:pt x="582582" y="121477"/>
                    </a:lnTo>
                    <a:lnTo>
                      <a:pt x="540842" y="143496"/>
                    </a:lnTo>
                    <a:lnTo>
                      <a:pt x="500158" y="167151"/>
                    </a:lnTo>
                    <a:lnTo>
                      <a:pt x="460577" y="192398"/>
                    </a:lnTo>
                    <a:lnTo>
                      <a:pt x="422143" y="219191"/>
                    </a:lnTo>
                    <a:lnTo>
                      <a:pt x="384902" y="247486"/>
                    </a:lnTo>
                    <a:lnTo>
                      <a:pt x="348898" y="277238"/>
                    </a:lnTo>
                    <a:lnTo>
                      <a:pt x="314176" y="308404"/>
                    </a:lnTo>
                    <a:lnTo>
                      <a:pt x="280781" y="340937"/>
                    </a:lnTo>
                    <a:lnTo>
                      <a:pt x="248760" y="374793"/>
                    </a:lnTo>
                    <a:lnTo>
                      <a:pt x="218155" y="409929"/>
                    </a:lnTo>
                    <a:lnTo>
                      <a:pt x="189014" y="446298"/>
                    </a:lnTo>
                    <a:lnTo>
                      <a:pt x="161380" y="483858"/>
                    </a:lnTo>
                    <a:lnTo>
                      <a:pt x="135300" y="522562"/>
                    </a:lnTo>
                    <a:lnTo>
                      <a:pt x="110817" y="562366"/>
                    </a:lnTo>
                    <a:lnTo>
                      <a:pt x="87977" y="603226"/>
                    </a:lnTo>
                    <a:lnTo>
                      <a:pt x="66825" y="645096"/>
                    </a:lnTo>
                    <a:lnTo>
                      <a:pt x="47406" y="687934"/>
                    </a:lnTo>
                    <a:lnTo>
                      <a:pt x="29766" y="731692"/>
                    </a:lnTo>
                    <a:lnTo>
                      <a:pt x="13948" y="776328"/>
                    </a:lnTo>
                    <a:lnTo>
                      <a:pt x="0" y="82179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5" name="Google Shape;265;p11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11340943" y="8656558"/>
                <a:ext cx="337287" cy="1355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6" name="Google Shape;266;p11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10314451" y="7805296"/>
                <a:ext cx="76762" cy="1240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7" name="Google Shape;267;p11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10410456" y="7799440"/>
                <a:ext cx="234700" cy="13559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8" name="Google Shape;268;p11"/>
            <p:cNvGrpSpPr/>
            <p:nvPr/>
          </p:nvGrpSpPr>
          <p:grpSpPr>
            <a:xfrm>
              <a:off x="9803699" y="2955113"/>
              <a:ext cx="6529583" cy="742950"/>
              <a:chOff x="9803699" y="2955113"/>
              <a:chExt cx="6529583" cy="742950"/>
            </a:xfrm>
          </p:grpSpPr>
          <p:sp>
            <p:nvSpPr>
              <p:cNvPr id="269" name="Google Shape;269;p11"/>
              <p:cNvSpPr/>
              <p:nvPr/>
            </p:nvSpPr>
            <p:spPr>
              <a:xfrm>
                <a:off x="9803699" y="2955113"/>
                <a:ext cx="4735195" cy="742950"/>
              </a:xfrm>
              <a:custGeom>
                <a:rect b="b" l="l" r="r" t="t"/>
                <a:pathLst>
                  <a:path extrusionOk="0" h="742950" w="4735194">
                    <a:moveTo>
                      <a:pt x="4322276" y="0"/>
                    </a:moveTo>
                    <a:lnTo>
                      <a:pt x="0" y="0"/>
                    </a:lnTo>
                    <a:lnTo>
                      <a:pt x="0" y="742783"/>
                    </a:lnTo>
                    <a:lnTo>
                      <a:pt x="4734882" y="742783"/>
                    </a:lnTo>
                    <a:lnTo>
                      <a:pt x="4322276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9803699" y="2955113"/>
                <a:ext cx="4735195" cy="742950"/>
              </a:xfrm>
              <a:custGeom>
                <a:rect b="b" l="l" r="r" t="t"/>
                <a:pathLst>
                  <a:path extrusionOk="0" h="742950" w="4735194">
                    <a:moveTo>
                      <a:pt x="4734882" y="742783"/>
                    </a:moveTo>
                    <a:lnTo>
                      <a:pt x="0" y="742783"/>
                    </a:lnTo>
                    <a:lnTo>
                      <a:pt x="0" y="0"/>
                    </a:lnTo>
                    <a:lnTo>
                      <a:pt x="4322276" y="0"/>
                    </a:lnTo>
                    <a:lnTo>
                      <a:pt x="4734882" y="74278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1"/>
              <p:cNvSpPr/>
              <p:nvPr/>
            </p:nvSpPr>
            <p:spPr>
              <a:xfrm>
                <a:off x="14331127" y="2955113"/>
                <a:ext cx="2002155" cy="742950"/>
              </a:xfrm>
              <a:custGeom>
                <a:rect b="b" l="l" r="r" t="t"/>
                <a:pathLst>
                  <a:path extrusionOk="0" h="742950" w="2002155">
                    <a:moveTo>
                      <a:pt x="2001729" y="0"/>
                    </a:moveTo>
                    <a:lnTo>
                      <a:pt x="0" y="0"/>
                    </a:lnTo>
                    <a:lnTo>
                      <a:pt x="412720" y="742783"/>
                    </a:lnTo>
                    <a:lnTo>
                      <a:pt x="2001729" y="742783"/>
                    </a:lnTo>
                    <a:lnTo>
                      <a:pt x="2001729" y="0"/>
                    </a:lnTo>
                    <a:close/>
                  </a:path>
                </a:pathLst>
              </a:custGeom>
              <a:solidFill>
                <a:srgbClr val="5C9500">
                  <a:alpha val="49803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14331127" y="2955113"/>
                <a:ext cx="2002155" cy="742950"/>
              </a:xfrm>
              <a:custGeom>
                <a:rect b="b" l="l" r="r" t="t"/>
                <a:pathLst>
                  <a:path extrusionOk="0" h="742950" w="2002155">
                    <a:moveTo>
                      <a:pt x="2001729" y="742783"/>
                    </a:moveTo>
                    <a:lnTo>
                      <a:pt x="412720" y="742783"/>
                    </a:lnTo>
                    <a:lnTo>
                      <a:pt x="0" y="0"/>
                    </a:lnTo>
                    <a:lnTo>
                      <a:pt x="2001729" y="0"/>
                    </a:lnTo>
                    <a:lnTo>
                      <a:pt x="2001729" y="74278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1"/>
              <p:cNvSpPr/>
              <p:nvPr/>
            </p:nvSpPr>
            <p:spPr>
              <a:xfrm>
                <a:off x="9997237" y="3175374"/>
                <a:ext cx="6122670" cy="302260"/>
              </a:xfrm>
              <a:custGeom>
                <a:rect b="b" l="l" r="r" t="t"/>
                <a:pathLst>
                  <a:path extrusionOk="0" h="302260" w="6122669">
                    <a:moveTo>
                      <a:pt x="218427" y="4978"/>
                    </a:moveTo>
                    <a:lnTo>
                      <a:pt x="0" y="4978"/>
                    </a:lnTo>
                    <a:lnTo>
                      <a:pt x="0" y="66497"/>
                    </a:lnTo>
                    <a:lnTo>
                      <a:pt x="135432" y="66497"/>
                    </a:lnTo>
                    <a:lnTo>
                      <a:pt x="7848" y="298970"/>
                    </a:lnTo>
                    <a:lnTo>
                      <a:pt x="90449" y="298970"/>
                    </a:lnTo>
                    <a:lnTo>
                      <a:pt x="218427" y="62763"/>
                    </a:lnTo>
                    <a:lnTo>
                      <a:pt x="218427" y="4978"/>
                    </a:lnTo>
                    <a:close/>
                  </a:path>
                  <a:path extrusionOk="0" h="302260" w="6122669">
                    <a:moveTo>
                      <a:pt x="470725" y="201117"/>
                    </a:moveTo>
                    <a:lnTo>
                      <a:pt x="463981" y="162699"/>
                    </a:lnTo>
                    <a:lnTo>
                      <a:pt x="435444" y="124688"/>
                    </a:lnTo>
                    <a:lnTo>
                      <a:pt x="389851" y="106883"/>
                    </a:lnTo>
                    <a:lnTo>
                      <a:pt x="376580" y="106133"/>
                    </a:lnTo>
                    <a:lnTo>
                      <a:pt x="365226" y="106629"/>
                    </a:lnTo>
                    <a:lnTo>
                      <a:pt x="354698" y="108102"/>
                    </a:lnTo>
                    <a:lnTo>
                      <a:pt x="344995" y="110553"/>
                    </a:lnTo>
                    <a:lnTo>
                      <a:pt x="336118" y="113982"/>
                    </a:lnTo>
                    <a:lnTo>
                      <a:pt x="336118" y="63601"/>
                    </a:lnTo>
                    <a:lnTo>
                      <a:pt x="455028" y="63601"/>
                    </a:lnTo>
                    <a:lnTo>
                      <a:pt x="455028" y="4978"/>
                    </a:lnTo>
                    <a:lnTo>
                      <a:pt x="260972" y="4978"/>
                    </a:lnTo>
                    <a:lnTo>
                      <a:pt x="260972" y="179235"/>
                    </a:lnTo>
                    <a:lnTo>
                      <a:pt x="303504" y="179235"/>
                    </a:lnTo>
                    <a:lnTo>
                      <a:pt x="309397" y="176263"/>
                    </a:lnTo>
                    <a:lnTo>
                      <a:pt x="315518" y="173596"/>
                    </a:lnTo>
                    <a:lnTo>
                      <a:pt x="321881" y="171208"/>
                    </a:lnTo>
                    <a:lnTo>
                      <a:pt x="337426" y="166484"/>
                    </a:lnTo>
                    <a:lnTo>
                      <a:pt x="345732" y="165176"/>
                    </a:lnTo>
                    <a:lnTo>
                      <a:pt x="353441" y="165176"/>
                    </a:lnTo>
                    <a:lnTo>
                      <a:pt x="391439" y="180911"/>
                    </a:lnTo>
                    <a:lnTo>
                      <a:pt x="398056" y="204406"/>
                    </a:lnTo>
                    <a:lnTo>
                      <a:pt x="397357" y="213487"/>
                    </a:lnTo>
                    <a:lnTo>
                      <a:pt x="363435" y="241820"/>
                    </a:lnTo>
                    <a:lnTo>
                      <a:pt x="352628" y="242404"/>
                    </a:lnTo>
                    <a:lnTo>
                      <a:pt x="332371" y="240741"/>
                    </a:lnTo>
                    <a:lnTo>
                      <a:pt x="312483" y="235788"/>
                    </a:lnTo>
                    <a:lnTo>
                      <a:pt x="292950" y="227520"/>
                    </a:lnTo>
                    <a:lnTo>
                      <a:pt x="273773" y="215963"/>
                    </a:lnTo>
                    <a:lnTo>
                      <a:pt x="249809" y="270878"/>
                    </a:lnTo>
                    <a:lnTo>
                      <a:pt x="294830" y="293598"/>
                    </a:lnTo>
                    <a:lnTo>
                      <a:pt x="337172" y="301726"/>
                    </a:lnTo>
                    <a:lnTo>
                      <a:pt x="351396" y="302260"/>
                    </a:lnTo>
                    <a:lnTo>
                      <a:pt x="368808" y="301485"/>
                    </a:lnTo>
                    <a:lnTo>
                      <a:pt x="414362" y="289890"/>
                    </a:lnTo>
                    <a:lnTo>
                      <a:pt x="447967" y="265379"/>
                    </a:lnTo>
                    <a:lnTo>
                      <a:pt x="467067" y="229755"/>
                    </a:lnTo>
                    <a:lnTo>
                      <a:pt x="469811" y="215912"/>
                    </a:lnTo>
                    <a:lnTo>
                      <a:pt x="470725" y="201117"/>
                    </a:lnTo>
                    <a:close/>
                  </a:path>
                  <a:path extrusionOk="0" h="302260" w="6122669">
                    <a:moveTo>
                      <a:pt x="649935" y="89611"/>
                    </a:moveTo>
                    <a:lnTo>
                      <a:pt x="648614" y="69430"/>
                    </a:lnTo>
                    <a:lnTo>
                      <a:pt x="644664" y="51574"/>
                    </a:lnTo>
                    <a:lnTo>
                      <a:pt x="642200" y="45847"/>
                    </a:lnTo>
                    <a:lnTo>
                      <a:pt x="638086" y="36233"/>
                    </a:lnTo>
                    <a:lnTo>
                      <a:pt x="628878" y="23342"/>
                    </a:lnTo>
                    <a:lnTo>
                      <a:pt x="617359" y="13131"/>
                    </a:lnTo>
                    <a:lnTo>
                      <a:pt x="603885" y="5842"/>
                    </a:lnTo>
                    <a:lnTo>
                      <a:pt x="589229" y="1689"/>
                    </a:lnTo>
                    <a:lnTo>
                      <a:pt x="589229" y="89611"/>
                    </a:lnTo>
                    <a:lnTo>
                      <a:pt x="588975" y="101066"/>
                    </a:lnTo>
                    <a:lnTo>
                      <a:pt x="577659" y="133794"/>
                    </a:lnTo>
                    <a:lnTo>
                      <a:pt x="564997" y="133794"/>
                    </a:lnTo>
                    <a:lnTo>
                      <a:pt x="553300" y="89611"/>
                    </a:lnTo>
                    <a:lnTo>
                      <a:pt x="553580" y="78689"/>
                    </a:lnTo>
                    <a:lnTo>
                      <a:pt x="564997" y="45847"/>
                    </a:lnTo>
                    <a:lnTo>
                      <a:pt x="577113" y="45847"/>
                    </a:lnTo>
                    <a:lnTo>
                      <a:pt x="589229" y="89611"/>
                    </a:lnTo>
                    <a:lnTo>
                      <a:pt x="589229" y="1689"/>
                    </a:lnTo>
                    <a:lnTo>
                      <a:pt x="588454" y="1460"/>
                    </a:lnTo>
                    <a:lnTo>
                      <a:pt x="571055" y="0"/>
                    </a:lnTo>
                    <a:lnTo>
                      <a:pt x="553618" y="1460"/>
                    </a:lnTo>
                    <a:lnTo>
                      <a:pt x="513245" y="23126"/>
                    </a:lnTo>
                    <a:lnTo>
                      <a:pt x="493509" y="68973"/>
                    </a:lnTo>
                    <a:lnTo>
                      <a:pt x="492188" y="89204"/>
                    </a:lnTo>
                    <a:lnTo>
                      <a:pt x="493509" y="109816"/>
                    </a:lnTo>
                    <a:lnTo>
                      <a:pt x="513245" y="156298"/>
                    </a:lnTo>
                    <a:lnTo>
                      <a:pt x="553669" y="178168"/>
                    </a:lnTo>
                    <a:lnTo>
                      <a:pt x="571055" y="179628"/>
                    </a:lnTo>
                    <a:lnTo>
                      <a:pt x="588492" y="178168"/>
                    </a:lnTo>
                    <a:lnTo>
                      <a:pt x="628878" y="156502"/>
                    </a:lnTo>
                    <a:lnTo>
                      <a:pt x="648525" y="110629"/>
                    </a:lnTo>
                    <a:lnTo>
                      <a:pt x="648639" y="109816"/>
                    </a:lnTo>
                    <a:lnTo>
                      <a:pt x="649935" y="89611"/>
                    </a:lnTo>
                    <a:close/>
                  </a:path>
                  <a:path extrusionOk="0" h="302260" w="6122669">
                    <a:moveTo>
                      <a:pt x="798169" y="4978"/>
                    </a:moveTo>
                    <a:lnTo>
                      <a:pt x="735799" y="4978"/>
                    </a:lnTo>
                    <a:lnTo>
                      <a:pt x="564857" y="298970"/>
                    </a:lnTo>
                    <a:lnTo>
                      <a:pt x="627634" y="298970"/>
                    </a:lnTo>
                    <a:lnTo>
                      <a:pt x="798169" y="4978"/>
                    </a:lnTo>
                    <a:close/>
                  </a:path>
                  <a:path extrusionOk="0" h="302260" w="6122669">
                    <a:moveTo>
                      <a:pt x="870419" y="211836"/>
                    </a:moveTo>
                    <a:lnTo>
                      <a:pt x="865327" y="173850"/>
                    </a:lnTo>
                    <a:lnTo>
                      <a:pt x="838428" y="135242"/>
                    </a:lnTo>
                    <a:lnTo>
                      <a:pt x="810145" y="123863"/>
                    </a:lnTo>
                    <a:lnTo>
                      <a:pt x="810145" y="211836"/>
                    </a:lnTo>
                    <a:lnTo>
                      <a:pt x="809879" y="223113"/>
                    </a:lnTo>
                    <a:lnTo>
                      <a:pt x="798296" y="256032"/>
                    </a:lnTo>
                    <a:lnTo>
                      <a:pt x="785901" y="256032"/>
                    </a:lnTo>
                    <a:lnTo>
                      <a:pt x="774217" y="211836"/>
                    </a:lnTo>
                    <a:lnTo>
                      <a:pt x="774484" y="200914"/>
                    </a:lnTo>
                    <a:lnTo>
                      <a:pt x="785901" y="168084"/>
                    </a:lnTo>
                    <a:lnTo>
                      <a:pt x="798029" y="168084"/>
                    </a:lnTo>
                    <a:lnTo>
                      <a:pt x="810145" y="211836"/>
                    </a:lnTo>
                    <a:lnTo>
                      <a:pt x="810145" y="123863"/>
                    </a:lnTo>
                    <a:lnTo>
                      <a:pt x="809523" y="123685"/>
                    </a:lnTo>
                    <a:lnTo>
                      <a:pt x="791972" y="122237"/>
                    </a:lnTo>
                    <a:lnTo>
                      <a:pt x="774598" y="123685"/>
                    </a:lnTo>
                    <a:lnTo>
                      <a:pt x="734580" y="145364"/>
                    </a:lnTo>
                    <a:lnTo>
                      <a:pt x="715225" y="191185"/>
                    </a:lnTo>
                    <a:lnTo>
                      <a:pt x="713930" y="211416"/>
                    </a:lnTo>
                    <a:lnTo>
                      <a:pt x="715225" y="232029"/>
                    </a:lnTo>
                    <a:lnTo>
                      <a:pt x="734580" y="278523"/>
                    </a:lnTo>
                    <a:lnTo>
                      <a:pt x="774598" y="300405"/>
                    </a:lnTo>
                    <a:lnTo>
                      <a:pt x="791972" y="301866"/>
                    </a:lnTo>
                    <a:lnTo>
                      <a:pt x="809574" y="300405"/>
                    </a:lnTo>
                    <a:lnTo>
                      <a:pt x="849795" y="278739"/>
                    </a:lnTo>
                    <a:lnTo>
                      <a:pt x="862926" y="256032"/>
                    </a:lnTo>
                    <a:lnTo>
                      <a:pt x="865263" y="250456"/>
                    </a:lnTo>
                    <a:lnTo>
                      <a:pt x="869099" y="232587"/>
                    </a:lnTo>
                    <a:lnTo>
                      <a:pt x="869149" y="232029"/>
                    </a:lnTo>
                    <a:lnTo>
                      <a:pt x="870419" y="211836"/>
                    </a:lnTo>
                    <a:close/>
                  </a:path>
                  <a:path extrusionOk="0" h="302260" w="6122669">
                    <a:moveTo>
                      <a:pt x="5467540" y="237439"/>
                    </a:moveTo>
                    <a:lnTo>
                      <a:pt x="5355234" y="237439"/>
                    </a:lnTo>
                    <a:lnTo>
                      <a:pt x="5413883" y="177546"/>
                    </a:lnTo>
                    <a:lnTo>
                      <a:pt x="5425160" y="164871"/>
                    </a:lnTo>
                    <a:lnTo>
                      <a:pt x="5448338" y="130695"/>
                    </a:lnTo>
                    <a:lnTo>
                      <a:pt x="5458460" y="84251"/>
                    </a:lnTo>
                    <a:lnTo>
                      <a:pt x="5457647" y="72059"/>
                    </a:lnTo>
                    <a:lnTo>
                      <a:pt x="5438279" y="31419"/>
                    </a:lnTo>
                    <a:lnTo>
                      <a:pt x="5396319" y="6946"/>
                    </a:lnTo>
                    <a:lnTo>
                      <a:pt x="5353151" y="1257"/>
                    </a:lnTo>
                    <a:lnTo>
                      <a:pt x="5338559" y="1778"/>
                    </a:lnTo>
                    <a:lnTo>
                      <a:pt x="5295570" y="9702"/>
                    </a:lnTo>
                    <a:lnTo>
                      <a:pt x="5259070" y="25781"/>
                    </a:lnTo>
                    <a:lnTo>
                      <a:pt x="5249532" y="32639"/>
                    </a:lnTo>
                    <a:lnTo>
                      <a:pt x="5273878" y="87553"/>
                    </a:lnTo>
                    <a:lnTo>
                      <a:pt x="5283581" y="81521"/>
                    </a:lnTo>
                    <a:lnTo>
                      <a:pt x="5293245" y="76250"/>
                    </a:lnTo>
                    <a:lnTo>
                      <a:pt x="5331231" y="62826"/>
                    </a:lnTo>
                    <a:lnTo>
                      <a:pt x="5349037" y="61125"/>
                    </a:lnTo>
                    <a:lnTo>
                      <a:pt x="5363845" y="62903"/>
                    </a:lnTo>
                    <a:lnTo>
                      <a:pt x="5374424" y="68249"/>
                    </a:lnTo>
                    <a:lnTo>
                      <a:pt x="5380774" y="77152"/>
                    </a:lnTo>
                    <a:lnTo>
                      <a:pt x="5382895" y="89611"/>
                    </a:lnTo>
                    <a:lnTo>
                      <a:pt x="5381218" y="102019"/>
                    </a:lnTo>
                    <a:lnTo>
                      <a:pt x="5376189" y="114896"/>
                    </a:lnTo>
                    <a:lnTo>
                      <a:pt x="5367794" y="128244"/>
                    </a:lnTo>
                    <a:lnTo>
                      <a:pt x="5356060" y="142049"/>
                    </a:lnTo>
                    <a:lnTo>
                      <a:pt x="5260264" y="241973"/>
                    </a:lnTo>
                    <a:lnTo>
                      <a:pt x="5260264" y="298958"/>
                    </a:lnTo>
                    <a:lnTo>
                      <a:pt x="5467540" y="298958"/>
                    </a:lnTo>
                    <a:lnTo>
                      <a:pt x="5467540" y="237439"/>
                    </a:lnTo>
                    <a:close/>
                  </a:path>
                  <a:path extrusionOk="0" h="302260" w="6122669">
                    <a:moveTo>
                      <a:pt x="5722734" y="201117"/>
                    </a:moveTo>
                    <a:lnTo>
                      <a:pt x="5715990" y="162699"/>
                    </a:lnTo>
                    <a:lnTo>
                      <a:pt x="5687453" y="124688"/>
                    </a:lnTo>
                    <a:lnTo>
                      <a:pt x="5641860" y="106883"/>
                    </a:lnTo>
                    <a:lnTo>
                      <a:pt x="5628589" y="106133"/>
                    </a:lnTo>
                    <a:lnTo>
                      <a:pt x="5617235" y="106629"/>
                    </a:lnTo>
                    <a:lnTo>
                      <a:pt x="5606707" y="108102"/>
                    </a:lnTo>
                    <a:lnTo>
                      <a:pt x="5597004" y="110553"/>
                    </a:lnTo>
                    <a:lnTo>
                      <a:pt x="5588127" y="113982"/>
                    </a:lnTo>
                    <a:lnTo>
                      <a:pt x="5588127" y="63601"/>
                    </a:lnTo>
                    <a:lnTo>
                      <a:pt x="5707037" y="63601"/>
                    </a:lnTo>
                    <a:lnTo>
                      <a:pt x="5707037" y="4978"/>
                    </a:lnTo>
                    <a:lnTo>
                      <a:pt x="5512968" y="4978"/>
                    </a:lnTo>
                    <a:lnTo>
                      <a:pt x="5512968" y="179235"/>
                    </a:lnTo>
                    <a:lnTo>
                      <a:pt x="5555513" y="179235"/>
                    </a:lnTo>
                    <a:lnTo>
                      <a:pt x="5561406" y="176263"/>
                    </a:lnTo>
                    <a:lnTo>
                      <a:pt x="5567527" y="173596"/>
                    </a:lnTo>
                    <a:lnTo>
                      <a:pt x="5573890" y="171208"/>
                    </a:lnTo>
                    <a:lnTo>
                      <a:pt x="5589435" y="166484"/>
                    </a:lnTo>
                    <a:lnTo>
                      <a:pt x="5597741" y="165176"/>
                    </a:lnTo>
                    <a:lnTo>
                      <a:pt x="5605462" y="165176"/>
                    </a:lnTo>
                    <a:lnTo>
                      <a:pt x="5643435" y="180911"/>
                    </a:lnTo>
                    <a:lnTo>
                      <a:pt x="5650065" y="204406"/>
                    </a:lnTo>
                    <a:lnTo>
                      <a:pt x="5649366" y="213487"/>
                    </a:lnTo>
                    <a:lnTo>
                      <a:pt x="5615457" y="241820"/>
                    </a:lnTo>
                    <a:lnTo>
                      <a:pt x="5604637" y="242404"/>
                    </a:lnTo>
                    <a:lnTo>
                      <a:pt x="5584380" y="240741"/>
                    </a:lnTo>
                    <a:lnTo>
                      <a:pt x="5564492" y="235788"/>
                    </a:lnTo>
                    <a:lnTo>
                      <a:pt x="5544959" y="227520"/>
                    </a:lnTo>
                    <a:lnTo>
                      <a:pt x="5525782" y="215963"/>
                    </a:lnTo>
                    <a:lnTo>
                      <a:pt x="5501830" y="270878"/>
                    </a:lnTo>
                    <a:lnTo>
                      <a:pt x="5546839" y="293598"/>
                    </a:lnTo>
                    <a:lnTo>
                      <a:pt x="5589181" y="301726"/>
                    </a:lnTo>
                    <a:lnTo>
                      <a:pt x="5603392" y="302260"/>
                    </a:lnTo>
                    <a:lnTo>
                      <a:pt x="5620804" y="301485"/>
                    </a:lnTo>
                    <a:lnTo>
                      <a:pt x="5666371" y="289890"/>
                    </a:lnTo>
                    <a:lnTo>
                      <a:pt x="5699976" y="265379"/>
                    </a:lnTo>
                    <a:lnTo>
                      <a:pt x="5719064" y="229755"/>
                    </a:lnTo>
                    <a:lnTo>
                      <a:pt x="5721820" y="215912"/>
                    </a:lnTo>
                    <a:lnTo>
                      <a:pt x="5722734" y="201117"/>
                    </a:lnTo>
                    <a:close/>
                  </a:path>
                  <a:path extrusionOk="0" h="302260" w="6122669">
                    <a:moveTo>
                      <a:pt x="5901944" y="89611"/>
                    </a:moveTo>
                    <a:lnTo>
                      <a:pt x="5900623" y="69430"/>
                    </a:lnTo>
                    <a:lnTo>
                      <a:pt x="5896673" y="51574"/>
                    </a:lnTo>
                    <a:lnTo>
                      <a:pt x="5894209" y="45847"/>
                    </a:lnTo>
                    <a:lnTo>
                      <a:pt x="5890095" y="36233"/>
                    </a:lnTo>
                    <a:lnTo>
                      <a:pt x="5880874" y="23342"/>
                    </a:lnTo>
                    <a:lnTo>
                      <a:pt x="5869368" y="13131"/>
                    </a:lnTo>
                    <a:lnTo>
                      <a:pt x="5855894" y="5842"/>
                    </a:lnTo>
                    <a:lnTo>
                      <a:pt x="5841238" y="1689"/>
                    </a:lnTo>
                    <a:lnTo>
                      <a:pt x="5841238" y="89611"/>
                    </a:lnTo>
                    <a:lnTo>
                      <a:pt x="5840984" y="101066"/>
                    </a:lnTo>
                    <a:lnTo>
                      <a:pt x="5829668" y="133794"/>
                    </a:lnTo>
                    <a:lnTo>
                      <a:pt x="5817006" y="133794"/>
                    </a:lnTo>
                    <a:lnTo>
                      <a:pt x="5805309" y="89611"/>
                    </a:lnTo>
                    <a:lnTo>
                      <a:pt x="5805589" y="78689"/>
                    </a:lnTo>
                    <a:lnTo>
                      <a:pt x="5817006" y="45847"/>
                    </a:lnTo>
                    <a:lnTo>
                      <a:pt x="5829122" y="45847"/>
                    </a:lnTo>
                    <a:lnTo>
                      <a:pt x="5841238" y="89611"/>
                    </a:lnTo>
                    <a:lnTo>
                      <a:pt x="5841238" y="1689"/>
                    </a:lnTo>
                    <a:lnTo>
                      <a:pt x="5840450" y="1460"/>
                    </a:lnTo>
                    <a:lnTo>
                      <a:pt x="5823064" y="0"/>
                    </a:lnTo>
                    <a:lnTo>
                      <a:pt x="5805627" y="1460"/>
                    </a:lnTo>
                    <a:lnTo>
                      <a:pt x="5765254" y="23126"/>
                    </a:lnTo>
                    <a:lnTo>
                      <a:pt x="5745505" y="68973"/>
                    </a:lnTo>
                    <a:lnTo>
                      <a:pt x="5744197" y="89204"/>
                    </a:lnTo>
                    <a:lnTo>
                      <a:pt x="5745505" y="109816"/>
                    </a:lnTo>
                    <a:lnTo>
                      <a:pt x="5765254" y="156298"/>
                    </a:lnTo>
                    <a:lnTo>
                      <a:pt x="5805665" y="178168"/>
                    </a:lnTo>
                    <a:lnTo>
                      <a:pt x="5823064" y="179628"/>
                    </a:lnTo>
                    <a:lnTo>
                      <a:pt x="5840501" y="178168"/>
                    </a:lnTo>
                    <a:lnTo>
                      <a:pt x="5880874" y="156502"/>
                    </a:lnTo>
                    <a:lnTo>
                      <a:pt x="5900534" y="110629"/>
                    </a:lnTo>
                    <a:lnTo>
                      <a:pt x="5900648" y="109816"/>
                    </a:lnTo>
                    <a:lnTo>
                      <a:pt x="5901944" y="89611"/>
                    </a:lnTo>
                    <a:close/>
                  </a:path>
                  <a:path extrusionOk="0" h="302260" w="6122669">
                    <a:moveTo>
                      <a:pt x="6050178" y="4978"/>
                    </a:moveTo>
                    <a:lnTo>
                      <a:pt x="5987821" y="4978"/>
                    </a:lnTo>
                    <a:lnTo>
                      <a:pt x="5816866" y="298970"/>
                    </a:lnTo>
                    <a:lnTo>
                      <a:pt x="5879630" y="298970"/>
                    </a:lnTo>
                    <a:lnTo>
                      <a:pt x="6050178" y="4978"/>
                    </a:lnTo>
                    <a:close/>
                  </a:path>
                  <a:path extrusionOk="0" h="302260" w="6122669">
                    <a:moveTo>
                      <a:pt x="6122428" y="211836"/>
                    </a:moveTo>
                    <a:lnTo>
                      <a:pt x="6117323" y="173850"/>
                    </a:lnTo>
                    <a:lnTo>
                      <a:pt x="6090437" y="135242"/>
                    </a:lnTo>
                    <a:lnTo>
                      <a:pt x="6062167" y="123863"/>
                    </a:lnTo>
                    <a:lnTo>
                      <a:pt x="6062167" y="211836"/>
                    </a:lnTo>
                    <a:lnTo>
                      <a:pt x="6061888" y="223113"/>
                    </a:lnTo>
                    <a:lnTo>
                      <a:pt x="6050305" y="256032"/>
                    </a:lnTo>
                    <a:lnTo>
                      <a:pt x="6037923" y="256032"/>
                    </a:lnTo>
                    <a:lnTo>
                      <a:pt x="6026226" y="211836"/>
                    </a:lnTo>
                    <a:lnTo>
                      <a:pt x="6026493" y="200914"/>
                    </a:lnTo>
                    <a:lnTo>
                      <a:pt x="6037923" y="168084"/>
                    </a:lnTo>
                    <a:lnTo>
                      <a:pt x="6050038" y="168084"/>
                    </a:lnTo>
                    <a:lnTo>
                      <a:pt x="6062167" y="211836"/>
                    </a:lnTo>
                    <a:lnTo>
                      <a:pt x="6062167" y="123863"/>
                    </a:lnTo>
                    <a:lnTo>
                      <a:pt x="6061532" y="123685"/>
                    </a:lnTo>
                    <a:lnTo>
                      <a:pt x="6043981" y="122237"/>
                    </a:lnTo>
                    <a:lnTo>
                      <a:pt x="6026607" y="123685"/>
                    </a:lnTo>
                    <a:lnTo>
                      <a:pt x="5986589" y="145364"/>
                    </a:lnTo>
                    <a:lnTo>
                      <a:pt x="5967222" y="191185"/>
                    </a:lnTo>
                    <a:lnTo>
                      <a:pt x="5965939" y="211416"/>
                    </a:lnTo>
                    <a:lnTo>
                      <a:pt x="5967222" y="232029"/>
                    </a:lnTo>
                    <a:lnTo>
                      <a:pt x="5986589" y="278523"/>
                    </a:lnTo>
                    <a:lnTo>
                      <a:pt x="6026607" y="300405"/>
                    </a:lnTo>
                    <a:lnTo>
                      <a:pt x="6043981" y="301866"/>
                    </a:lnTo>
                    <a:lnTo>
                      <a:pt x="6061583" y="300405"/>
                    </a:lnTo>
                    <a:lnTo>
                      <a:pt x="6101791" y="278739"/>
                    </a:lnTo>
                    <a:lnTo>
                      <a:pt x="6121108" y="232587"/>
                    </a:lnTo>
                    <a:lnTo>
                      <a:pt x="6121158" y="232029"/>
                    </a:lnTo>
                    <a:lnTo>
                      <a:pt x="6122428" y="2118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11"/>
            <p:cNvGrpSpPr/>
            <p:nvPr/>
          </p:nvGrpSpPr>
          <p:grpSpPr>
            <a:xfrm>
              <a:off x="9803698" y="4049493"/>
              <a:ext cx="6529350" cy="742950"/>
              <a:chOff x="9803698" y="4049493"/>
              <a:chExt cx="6529350" cy="742950"/>
            </a:xfrm>
          </p:grpSpPr>
          <p:sp>
            <p:nvSpPr>
              <p:cNvPr id="275" name="Google Shape;275;p11"/>
              <p:cNvSpPr/>
              <p:nvPr/>
            </p:nvSpPr>
            <p:spPr>
              <a:xfrm>
                <a:off x="12846898" y="4049493"/>
                <a:ext cx="3486150" cy="742950"/>
              </a:xfrm>
              <a:custGeom>
                <a:rect b="b" l="l" r="r" t="t"/>
                <a:pathLst>
                  <a:path extrusionOk="0" h="742950" w="3486150">
                    <a:moveTo>
                      <a:pt x="3485956" y="0"/>
                    </a:moveTo>
                    <a:lnTo>
                      <a:pt x="412636" y="0"/>
                    </a:lnTo>
                    <a:lnTo>
                      <a:pt x="0" y="742783"/>
                    </a:lnTo>
                    <a:lnTo>
                      <a:pt x="3485956" y="742783"/>
                    </a:lnTo>
                    <a:lnTo>
                      <a:pt x="3485956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1"/>
              <p:cNvSpPr/>
              <p:nvPr/>
            </p:nvSpPr>
            <p:spPr>
              <a:xfrm>
                <a:off x="12846898" y="4049493"/>
                <a:ext cx="3486150" cy="742950"/>
              </a:xfrm>
              <a:custGeom>
                <a:rect b="b" l="l" r="r" t="t"/>
                <a:pathLst>
                  <a:path extrusionOk="0" h="742950" w="3486150">
                    <a:moveTo>
                      <a:pt x="412636" y="0"/>
                    </a:moveTo>
                    <a:lnTo>
                      <a:pt x="3485956" y="0"/>
                    </a:lnTo>
                    <a:lnTo>
                      <a:pt x="3485956" y="742783"/>
                    </a:lnTo>
                    <a:lnTo>
                      <a:pt x="0" y="742783"/>
                    </a:lnTo>
                    <a:lnTo>
                      <a:pt x="41263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11"/>
              <p:cNvSpPr/>
              <p:nvPr/>
            </p:nvSpPr>
            <p:spPr>
              <a:xfrm>
                <a:off x="9803698" y="4049493"/>
                <a:ext cx="3251200" cy="742950"/>
              </a:xfrm>
              <a:custGeom>
                <a:rect b="b" l="l" r="r" t="t"/>
                <a:pathLst>
                  <a:path extrusionOk="0" h="742950" w="3251200">
                    <a:moveTo>
                      <a:pt x="3250654" y="0"/>
                    </a:moveTo>
                    <a:lnTo>
                      <a:pt x="0" y="0"/>
                    </a:lnTo>
                    <a:lnTo>
                      <a:pt x="0" y="742783"/>
                    </a:lnTo>
                    <a:lnTo>
                      <a:pt x="2838007" y="742783"/>
                    </a:lnTo>
                    <a:lnTo>
                      <a:pt x="3250654" y="0"/>
                    </a:lnTo>
                    <a:close/>
                  </a:path>
                </a:pathLst>
              </a:custGeom>
              <a:solidFill>
                <a:srgbClr val="039CDF">
                  <a:alpha val="49803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1"/>
              <p:cNvSpPr/>
              <p:nvPr/>
            </p:nvSpPr>
            <p:spPr>
              <a:xfrm>
                <a:off x="9803698" y="4049493"/>
                <a:ext cx="3251200" cy="742950"/>
              </a:xfrm>
              <a:custGeom>
                <a:rect b="b" l="l" r="r" t="t"/>
                <a:pathLst>
                  <a:path extrusionOk="0" h="742950" w="3251200">
                    <a:moveTo>
                      <a:pt x="0" y="0"/>
                    </a:moveTo>
                    <a:lnTo>
                      <a:pt x="3250654" y="0"/>
                    </a:lnTo>
                    <a:lnTo>
                      <a:pt x="2838007" y="742783"/>
                    </a:lnTo>
                    <a:lnTo>
                      <a:pt x="0" y="74278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1"/>
              <p:cNvSpPr/>
              <p:nvPr/>
            </p:nvSpPr>
            <p:spPr>
              <a:xfrm>
                <a:off x="9997224" y="4257503"/>
                <a:ext cx="6122670" cy="302895"/>
              </a:xfrm>
              <a:custGeom>
                <a:rect b="b" l="l" r="r" t="t"/>
                <a:pathLst>
                  <a:path extrusionOk="0" h="302895" w="6122669">
                    <a:moveTo>
                      <a:pt x="220916" y="201104"/>
                    </a:moveTo>
                    <a:lnTo>
                      <a:pt x="214185" y="162687"/>
                    </a:lnTo>
                    <a:lnTo>
                      <a:pt x="185635" y="124675"/>
                    </a:lnTo>
                    <a:lnTo>
                      <a:pt x="140042" y="106870"/>
                    </a:lnTo>
                    <a:lnTo>
                      <a:pt x="126771" y="106121"/>
                    </a:lnTo>
                    <a:lnTo>
                      <a:pt x="115417" y="106603"/>
                    </a:lnTo>
                    <a:lnTo>
                      <a:pt x="104889" y="108077"/>
                    </a:lnTo>
                    <a:lnTo>
                      <a:pt x="95186" y="110540"/>
                    </a:lnTo>
                    <a:lnTo>
                      <a:pt x="86309" y="113969"/>
                    </a:lnTo>
                    <a:lnTo>
                      <a:pt x="86309" y="63588"/>
                    </a:lnTo>
                    <a:lnTo>
                      <a:pt x="205219" y="63588"/>
                    </a:lnTo>
                    <a:lnTo>
                      <a:pt x="205219" y="4965"/>
                    </a:lnTo>
                    <a:lnTo>
                      <a:pt x="11163" y="4965"/>
                    </a:lnTo>
                    <a:lnTo>
                      <a:pt x="11163" y="179209"/>
                    </a:lnTo>
                    <a:lnTo>
                      <a:pt x="53695" y="179209"/>
                    </a:lnTo>
                    <a:lnTo>
                      <a:pt x="59588" y="176250"/>
                    </a:lnTo>
                    <a:lnTo>
                      <a:pt x="65709" y="173583"/>
                    </a:lnTo>
                    <a:lnTo>
                      <a:pt x="72085" y="171196"/>
                    </a:lnTo>
                    <a:lnTo>
                      <a:pt x="87617" y="166471"/>
                    </a:lnTo>
                    <a:lnTo>
                      <a:pt x="95923" y="165163"/>
                    </a:lnTo>
                    <a:lnTo>
                      <a:pt x="103644" y="165163"/>
                    </a:lnTo>
                    <a:lnTo>
                      <a:pt x="141630" y="180898"/>
                    </a:lnTo>
                    <a:lnTo>
                      <a:pt x="148247" y="204393"/>
                    </a:lnTo>
                    <a:lnTo>
                      <a:pt x="147548" y="213474"/>
                    </a:lnTo>
                    <a:lnTo>
                      <a:pt x="113626" y="241808"/>
                    </a:lnTo>
                    <a:lnTo>
                      <a:pt x="102819" y="242392"/>
                    </a:lnTo>
                    <a:lnTo>
                      <a:pt x="82575" y="240728"/>
                    </a:lnTo>
                    <a:lnTo>
                      <a:pt x="62674" y="235775"/>
                    </a:lnTo>
                    <a:lnTo>
                      <a:pt x="43141" y="227507"/>
                    </a:lnTo>
                    <a:lnTo>
                      <a:pt x="23964" y="215950"/>
                    </a:lnTo>
                    <a:lnTo>
                      <a:pt x="0" y="270865"/>
                    </a:lnTo>
                    <a:lnTo>
                      <a:pt x="45021" y="293573"/>
                    </a:lnTo>
                    <a:lnTo>
                      <a:pt x="87363" y="301713"/>
                    </a:lnTo>
                    <a:lnTo>
                      <a:pt x="101587" y="302247"/>
                    </a:lnTo>
                    <a:lnTo>
                      <a:pt x="118999" y="301472"/>
                    </a:lnTo>
                    <a:lnTo>
                      <a:pt x="164553" y="289877"/>
                    </a:lnTo>
                    <a:lnTo>
                      <a:pt x="198158" y="265366"/>
                    </a:lnTo>
                    <a:lnTo>
                      <a:pt x="217258" y="229743"/>
                    </a:lnTo>
                    <a:lnTo>
                      <a:pt x="220002" y="215900"/>
                    </a:lnTo>
                    <a:lnTo>
                      <a:pt x="220916" y="201104"/>
                    </a:lnTo>
                    <a:close/>
                  </a:path>
                  <a:path extrusionOk="0" h="302895" w="6122669">
                    <a:moveTo>
                      <a:pt x="467423" y="151536"/>
                    </a:moveTo>
                    <a:lnTo>
                      <a:pt x="460146" y="87693"/>
                    </a:lnTo>
                    <a:lnTo>
                      <a:pt x="438302" y="40678"/>
                    </a:lnTo>
                    <a:lnTo>
                      <a:pt x="402856" y="11722"/>
                    </a:lnTo>
                    <a:lnTo>
                      <a:pt x="391871" y="8191"/>
                    </a:lnTo>
                    <a:lnTo>
                      <a:pt x="391871" y="151536"/>
                    </a:lnTo>
                    <a:lnTo>
                      <a:pt x="391325" y="174574"/>
                    </a:lnTo>
                    <a:lnTo>
                      <a:pt x="383184" y="222770"/>
                    </a:lnTo>
                    <a:lnTo>
                      <a:pt x="354711" y="244436"/>
                    </a:lnTo>
                    <a:lnTo>
                      <a:pt x="345490" y="243090"/>
                    </a:lnTo>
                    <a:lnTo>
                      <a:pt x="322414" y="210197"/>
                    </a:lnTo>
                    <a:lnTo>
                      <a:pt x="317550" y="151536"/>
                    </a:lnTo>
                    <a:lnTo>
                      <a:pt x="318084" y="129057"/>
                    </a:lnTo>
                    <a:lnTo>
                      <a:pt x="326212" y="81762"/>
                    </a:lnTo>
                    <a:lnTo>
                      <a:pt x="354711" y="60274"/>
                    </a:lnTo>
                    <a:lnTo>
                      <a:pt x="363918" y="61620"/>
                    </a:lnTo>
                    <a:lnTo>
                      <a:pt x="386981" y="94170"/>
                    </a:lnTo>
                    <a:lnTo>
                      <a:pt x="391871" y="151536"/>
                    </a:lnTo>
                    <a:lnTo>
                      <a:pt x="391871" y="8191"/>
                    </a:lnTo>
                    <a:lnTo>
                      <a:pt x="380365" y="4483"/>
                    </a:lnTo>
                    <a:lnTo>
                      <a:pt x="354711" y="2070"/>
                    </a:lnTo>
                    <a:lnTo>
                      <a:pt x="329044" y="4483"/>
                    </a:lnTo>
                    <a:lnTo>
                      <a:pt x="287235" y="23787"/>
                    </a:lnTo>
                    <a:lnTo>
                      <a:pt x="258356" y="62090"/>
                    </a:lnTo>
                    <a:lnTo>
                      <a:pt x="243801" y="117513"/>
                    </a:lnTo>
                    <a:lnTo>
                      <a:pt x="241973" y="151536"/>
                    </a:lnTo>
                    <a:lnTo>
                      <a:pt x="243801" y="186118"/>
                    </a:lnTo>
                    <a:lnTo>
                      <a:pt x="258356" y="242277"/>
                    </a:lnTo>
                    <a:lnTo>
                      <a:pt x="287235" y="280835"/>
                    </a:lnTo>
                    <a:lnTo>
                      <a:pt x="329044" y="300240"/>
                    </a:lnTo>
                    <a:lnTo>
                      <a:pt x="354711" y="302666"/>
                    </a:lnTo>
                    <a:lnTo>
                      <a:pt x="380365" y="300240"/>
                    </a:lnTo>
                    <a:lnTo>
                      <a:pt x="422173" y="280835"/>
                    </a:lnTo>
                    <a:lnTo>
                      <a:pt x="449770" y="244436"/>
                    </a:lnTo>
                    <a:lnTo>
                      <a:pt x="465594" y="186118"/>
                    </a:lnTo>
                    <a:lnTo>
                      <a:pt x="467423" y="151536"/>
                    </a:lnTo>
                    <a:close/>
                  </a:path>
                  <a:path extrusionOk="0" h="302895" w="6122669">
                    <a:moveTo>
                      <a:pt x="647865" y="89598"/>
                    </a:moveTo>
                    <a:lnTo>
                      <a:pt x="646557" y="69418"/>
                    </a:lnTo>
                    <a:lnTo>
                      <a:pt x="642607" y="51562"/>
                    </a:lnTo>
                    <a:lnTo>
                      <a:pt x="640143" y="45834"/>
                    </a:lnTo>
                    <a:lnTo>
                      <a:pt x="636016" y="36220"/>
                    </a:lnTo>
                    <a:lnTo>
                      <a:pt x="626808" y="23329"/>
                    </a:lnTo>
                    <a:lnTo>
                      <a:pt x="615289" y="13119"/>
                    </a:lnTo>
                    <a:lnTo>
                      <a:pt x="601827" y="5829"/>
                    </a:lnTo>
                    <a:lnTo>
                      <a:pt x="587184" y="1689"/>
                    </a:lnTo>
                    <a:lnTo>
                      <a:pt x="587184" y="89598"/>
                    </a:lnTo>
                    <a:lnTo>
                      <a:pt x="586917" y="101041"/>
                    </a:lnTo>
                    <a:lnTo>
                      <a:pt x="575602" y="133781"/>
                    </a:lnTo>
                    <a:lnTo>
                      <a:pt x="562940" y="133781"/>
                    </a:lnTo>
                    <a:lnTo>
                      <a:pt x="551243" y="89598"/>
                    </a:lnTo>
                    <a:lnTo>
                      <a:pt x="551510" y="78676"/>
                    </a:lnTo>
                    <a:lnTo>
                      <a:pt x="562940" y="45834"/>
                    </a:lnTo>
                    <a:lnTo>
                      <a:pt x="575056" y="45834"/>
                    </a:lnTo>
                    <a:lnTo>
                      <a:pt x="587184" y="89598"/>
                    </a:lnTo>
                    <a:lnTo>
                      <a:pt x="587184" y="1689"/>
                    </a:lnTo>
                    <a:lnTo>
                      <a:pt x="586397" y="1460"/>
                    </a:lnTo>
                    <a:lnTo>
                      <a:pt x="568998" y="0"/>
                    </a:lnTo>
                    <a:lnTo>
                      <a:pt x="551561" y="1460"/>
                    </a:lnTo>
                    <a:lnTo>
                      <a:pt x="511187" y="23126"/>
                    </a:lnTo>
                    <a:lnTo>
                      <a:pt x="491439" y="68961"/>
                    </a:lnTo>
                    <a:lnTo>
                      <a:pt x="490131" y="89192"/>
                    </a:lnTo>
                    <a:lnTo>
                      <a:pt x="491439" y="109804"/>
                    </a:lnTo>
                    <a:lnTo>
                      <a:pt x="511187" y="156286"/>
                    </a:lnTo>
                    <a:lnTo>
                      <a:pt x="551611" y="178155"/>
                    </a:lnTo>
                    <a:lnTo>
                      <a:pt x="568998" y="179616"/>
                    </a:lnTo>
                    <a:lnTo>
                      <a:pt x="586435" y="178155"/>
                    </a:lnTo>
                    <a:lnTo>
                      <a:pt x="626808" y="156489"/>
                    </a:lnTo>
                    <a:lnTo>
                      <a:pt x="646455" y="110617"/>
                    </a:lnTo>
                    <a:lnTo>
                      <a:pt x="646582" y="109804"/>
                    </a:lnTo>
                    <a:lnTo>
                      <a:pt x="647865" y="89598"/>
                    </a:lnTo>
                    <a:close/>
                  </a:path>
                  <a:path extrusionOk="0" h="302895" w="6122669">
                    <a:moveTo>
                      <a:pt x="796112" y="4965"/>
                    </a:moveTo>
                    <a:lnTo>
                      <a:pt x="733755" y="4965"/>
                    </a:lnTo>
                    <a:lnTo>
                      <a:pt x="562800" y="298958"/>
                    </a:lnTo>
                    <a:lnTo>
                      <a:pt x="625563" y="298958"/>
                    </a:lnTo>
                    <a:lnTo>
                      <a:pt x="796112" y="4965"/>
                    </a:lnTo>
                    <a:close/>
                  </a:path>
                  <a:path extrusionOk="0" h="302895" w="6122669">
                    <a:moveTo>
                      <a:pt x="868362" y="211823"/>
                    </a:moveTo>
                    <a:lnTo>
                      <a:pt x="863269" y="173837"/>
                    </a:lnTo>
                    <a:lnTo>
                      <a:pt x="836371" y="135229"/>
                    </a:lnTo>
                    <a:lnTo>
                      <a:pt x="808088" y="123850"/>
                    </a:lnTo>
                    <a:lnTo>
                      <a:pt x="808088" y="211823"/>
                    </a:lnTo>
                    <a:lnTo>
                      <a:pt x="807808" y="223100"/>
                    </a:lnTo>
                    <a:lnTo>
                      <a:pt x="796226" y="256006"/>
                    </a:lnTo>
                    <a:lnTo>
                      <a:pt x="783856" y="256006"/>
                    </a:lnTo>
                    <a:lnTo>
                      <a:pt x="772160" y="211823"/>
                    </a:lnTo>
                    <a:lnTo>
                      <a:pt x="772426" y="200901"/>
                    </a:lnTo>
                    <a:lnTo>
                      <a:pt x="783856" y="168071"/>
                    </a:lnTo>
                    <a:lnTo>
                      <a:pt x="795972" y="168071"/>
                    </a:lnTo>
                    <a:lnTo>
                      <a:pt x="808088" y="211823"/>
                    </a:lnTo>
                    <a:lnTo>
                      <a:pt x="808088" y="123850"/>
                    </a:lnTo>
                    <a:lnTo>
                      <a:pt x="807466" y="123672"/>
                    </a:lnTo>
                    <a:lnTo>
                      <a:pt x="789901" y="122224"/>
                    </a:lnTo>
                    <a:lnTo>
                      <a:pt x="772541" y="123672"/>
                    </a:lnTo>
                    <a:lnTo>
                      <a:pt x="732510" y="145351"/>
                    </a:lnTo>
                    <a:lnTo>
                      <a:pt x="713155" y="191173"/>
                    </a:lnTo>
                    <a:lnTo>
                      <a:pt x="711873" y="211404"/>
                    </a:lnTo>
                    <a:lnTo>
                      <a:pt x="713155" y="232016"/>
                    </a:lnTo>
                    <a:lnTo>
                      <a:pt x="732510" y="278511"/>
                    </a:lnTo>
                    <a:lnTo>
                      <a:pt x="772541" y="300393"/>
                    </a:lnTo>
                    <a:lnTo>
                      <a:pt x="789901" y="301853"/>
                    </a:lnTo>
                    <a:lnTo>
                      <a:pt x="807504" y="300393"/>
                    </a:lnTo>
                    <a:lnTo>
                      <a:pt x="847725" y="278726"/>
                    </a:lnTo>
                    <a:lnTo>
                      <a:pt x="860869" y="256006"/>
                    </a:lnTo>
                    <a:lnTo>
                      <a:pt x="863206" y="250431"/>
                    </a:lnTo>
                    <a:lnTo>
                      <a:pt x="867041" y="232575"/>
                    </a:lnTo>
                    <a:lnTo>
                      <a:pt x="867105" y="232016"/>
                    </a:lnTo>
                    <a:lnTo>
                      <a:pt x="868362" y="211823"/>
                    </a:lnTo>
                    <a:close/>
                  </a:path>
                  <a:path extrusionOk="0" h="302895" w="6122669">
                    <a:moveTo>
                      <a:pt x="5474995" y="201104"/>
                    </a:moveTo>
                    <a:lnTo>
                      <a:pt x="5468264" y="162687"/>
                    </a:lnTo>
                    <a:lnTo>
                      <a:pt x="5439715" y="124675"/>
                    </a:lnTo>
                    <a:lnTo>
                      <a:pt x="5394122" y="106870"/>
                    </a:lnTo>
                    <a:lnTo>
                      <a:pt x="5380850" y="106121"/>
                    </a:lnTo>
                    <a:lnTo>
                      <a:pt x="5369509" y="106603"/>
                    </a:lnTo>
                    <a:lnTo>
                      <a:pt x="5358981" y="108077"/>
                    </a:lnTo>
                    <a:lnTo>
                      <a:pt x="5349265" y="110540"/>
                    </a:lnTo>
                    <a:lnTo>
                      <a:pt x="5340388" y="113969"/>
                    </a:lnTo>
                    <a:lnTo>
                      <a:pt x="5340388" y="63588"/>
                    </a:lnTo>
                    <a:lnTo>
                      <a:pt x="5459298" y="63588"/>
                    </a:lnTo>
                    <a:lnTo>
                      <a:pt x="5459298" y="4965"/>
                    </a:lnTo>
                    <a:lnTo>
                      <a:pt x="5265242" y="4965"/>
                    </a:lnTo>
                    <a:lnTo>
                      <a:pt x="5265242" y="179209"/>
                    </a:lnTo>
                    <a:lnTo>
                      <a:pt x="5307774" y="179209"/>
                    </a:lnTo>
                    <a:lnTo>
                      <a:pt x="5313667" y="176250"/>
                    </a:lnTo>
                    <a:lnTo>
                      <a:pt x="5319788" y="173583"/>
                    </a:lnTo>
                    <a:lnTo>
                      <a:pt x="5326164" y="171196"/>
                    </a:lnTo>
                    <a:lnTo>
                      <a:pt x="5341696" y="166471"/>
                    </a:lnTo>
                    <a:lnTo>
                      <a:pt x="5350014" y="165163"/>
                    </a:lnTo>
                    <a:lnTo>
                      <a:pt x="5357723" y="165163"/>
                    </a:lnTo>
                    <a:lnTo>
                      <a:pt x="5395709" y="180898"/>
                    </a:lnTo>
                    <a:lnTo>
                      <a:pt x="5402326" y="204393"/>
                    </a:lnTo>
                    <a:lnTo>
                      <a:pt x="5401627" y="213474"/>
                    </a:lnTo>
                    <a:lnTo>
                      <a:pt x="5367718" y="241808"/>
                    </a:lnTo>
                    <a:lnTo>
                      <a:pt x="5356898" y="242392"/>
                    </a:lnTo>
                    <a:lnTo>
                      <a:pt x="5336654" y="240728"/>
                    </a:lnTo>
                    <a:lnTo>
                      <a:pt x="5316753" y="235775"/>
                    </a:lnTo>
                    <a:lnTo>
                      <a:pt x="5297221" y="227507"/>
                    </a:lnTo>
                    <a:lnTo>
                      <a:pt x="5278044" y="215950"/>
                    </a:lnTo>
                    <a:lnTo>
                      <a:pt x="5254091" y="270865"/>
                    </a:lnTo>
                    <a:lnTo>
                      <a:pt x="5299100" y="293573"/>
                    </a:lnTo>
                    <a:lnTo>
                      <a:pt x="5341442" y="301713"/>
                    </a:lnTo>
                    <a:lnTo>
                      <a:pt x="5355666" y="302247"/>
                    </a:lnTo>
                    <a:lnTo>
                      <a:pt x="5373078" y="301472"/>
                    </a:lnTo>
                    <a:lnTo>
                      <a:pt x="5418633" y="289877"/>
                    </a:lnTo>
                    <a:lnTo>
                      <a:pt x="5452237" y="265366"/>
                    </a:lnTo>
                    <a:lnTo>
                      <a:pt x="5471338" y="229743"/>
                    </a:lnTo>
                    <a:lnTo>
                      <a:pt x="5474081" y="215900"/>
                    </a:lnTo>
                    <a:lnTo>
                      <a:pt x="5474995" y="201104"/>
                    </a:lnTo>
                    <a:close/>
                  </a:path>
                  <a:path extrusionOk="0" h="302895" w="6122669">
                    <a:moveTo>
                      <a:pt x="5721502" y="151536"/>
                    </a:moveTo>
                    <a:lnTo>
                      <a:pt x="5714225" y="87693"/>
                    </a:lnTo>
                    <a:lnTo>
                      <a:pt x="5692394" y="40678"/>
                    </a:lnTo>
                    <a:lnTo>
                      <a:pt x="5656935" y="11722"/>
                    </a:lnTo>
                    <a:lnTo>
                      <a:pt x="5645950" y="8191"/>
                    </a:lnTo>
                    <a:lnTo>
                      <a:pt x="5645950" y="151536"/>
                    </a:lnTo>
                    <a:lnTo>
                      <a:pt x="5645404" y="174574"/>
                    </a:lnTo>
                    <a:lnTo>
                      <a:pt x="5637276" y="222770"/>
                    </a:lnTo>
                    <a:lnTo>
                      <a:pt x="5608790" y="244436"/>
                    </a:lnTo>
                    <a:lnTo>
                      <a:pt x="5599569" y="243090"/>
                    </a:lnTo>
                    <a:lnTo>
                      <a:pt x="5576494" y="210197"/>
                    </a:lnTo>
                    <a:lnTo>
                      <a:pt x="5571629" y="151536"/>
                    </a:lnTo>
                    <a:lnTo>
                      <a:pt x="5572163" y="129057"/>
                    </a:lnTo>
                    <a:lnTo>
                      <a:pt x="5580291" y="81762"/>
                    </a:lnTo>
                    <a:lnTo>
                      <a:pt x="5608790" y="60274"/>
                    </a:lnTo>
                    <a:lnTo>
                      <a:pt x="5617997" y="61620"/>
                    </a:lnTo>
                    <a:lnTo>
                      <a:pt x="5641060" y="94170"/>
                    </a:lnTo>
                    <a:lnTo>
                      <a:pt x="5645950" y="151536"/>
                    </a:lnTo>
                    <a:lnTo>
                      <a:pt x="5645950" y="8191"/>
                    </a:lnTo>
                    <a:lnTo>
                      <a:pt x="5634456" y="4483"/>
                    </a:lnTo>
                    <a:lnTo>
                      <a:pt x="5608790" y="2070"/>
                    </a:lnTo>
                    <a:lnTo>
                      <a:pt x="5583123" y="4483"/>
                    </a:lnTo>
                    <a:lnTo>
                      <a:pt x="5541315" y="23787"/>
                    </a:lnTo>
                    <a:lnTo>
                      <a:pt x="5512435" y="62090"/>
                    </a:lnTo>
                    <a:lnTo>
                      <a:pt x="5497881" y="117513"/>
                    </a:lnTo>
                    <a:lnTo>
                      <a:pt x="5496064" y="151536"/>
                    </a:lnTo>
                    <a:lnTo>
                      <a:pt x="5497881" y="186118"/>
                    </a:lnTo>
                    <a:lnTo>
                      <a:pt x="5512435" y="242277"/>
                    </a:lnTo>
                    <a:lnTo>
                      <a:pt x="5541315" y="280835"/>
                    </a:lnTo>
                    <a:lnTo>
                      <a:pt x="5583123" y="300240"/>
                    </a:lnTo>
                    <a:lnTo>
                      <a:pt x="5608790" y="302666"/>
                    </a:lnTo>
                    <a:lnTo>
                      <a:pt x="5634456" y="300240"/>
                    </a:lnTo>
                    <a:lnTo>
                      <a:pt x="5676252" y="280835"/>
                    </a:lnTo>
                    <a:lnTo>
                      <a:pt x="5703849" y="244436"/>
                    </a:lnTo>
                    <a:lnTo>
                      <a:pt x="5719673" y="186118"/>
                    </a:lnTo>
                    <a:lnTo>
                      <a:pt x="5721502" y="151536"/>
                    </a:lnTo>
                    <a:close/>
                  </a:path>
                  <a:path extrusionOk="0" h="302895" w="6122669">
                    <a:moveTo>
                      <a:pt x="5901956" y="89598"/>
                    </a:moveTo>
                    <a:lnTo>
                      <a:pt x="5900636" y="69418"/>
                    </a:lnTo>
                    <a:lnTo>
                      <a:pt x="5896686" y="51562"/>
                    </a:lnTo>
                    <a:lnTo>
                      <a:pt x="5894222" y="45834"/>
                    </a:lnTo>
                    <a:lnTo>
                      <a:pt x="5890107" y="36220"/>
                    </a:lnTo>
                    <a:lnTo>
                      <a:pt x="5880887" y="23329"/>
                    </a:lnTo>
                    <a:lnTo>
                      <a:pt x="5869381" y="13119"/>
                    </a:lnTo>
                    <a:lnTo>
                      <a:pt x="5855906" y="5829"/>
                    </a:lnTo>
                    <a:lnTo>
                      <a:pt x="5841250" y="1689"/>
                    </a:lnTo>
                    <a:lnTo>
                      <a:pt x="5841250" y="89598"/>
                    </a:lnTo>
                    <a:lnTo>
                      <a:pt x="5840996" y="101041"/>
                    </a:lnTo>
                    <a:lnTo>
                      <a:pt x="5829681" y="133781"/>
                    </a:lnTo>
                    <a:lnTo>
                      <a:pt x="5817019" y="133781"/>
                    </a:lnTo>
                    <a:lnTo>
                      <a:pt x="5805322" y="89598"/>
                    </a:lnTo>
                    <a:lnTo>
                      <a:pt x="5805602" y="78676"/>
                    </a:lnTo>
                    <a:lnTo>
                      <a:pt x="5817019" y="45834"/>
                    </a:lnTo>
                    <a:lnTo>
                      <a:pt x="5829135" y="45834"/>
                    </a:lnTo>
                    <a:lnTo>
                      <a:pt x="5841250" y="89598"/>
                    </a:lnTo>
                    <a:lnTo>
                      <a:pt x="5841250" y="1689"/>
                    </a:lnTo>
                    <a:lnTo>
                      <a:pt x="5840463" y="1460"/>
                    </a:lnTo>
                    <a:lnTo>
                      <a:pt x="5823077" y="0"/>
                    </a:lnTo>
                    <a:lnTo>
                      <a:pt x="5805640" y="1460"/>
                    </a:lnTo>
                    <a:lnTo>
                      <a:pt x="5765266" y="23126"/>
                    </a:lnTo>
                    <a:lnTo>
                      <a:pt x="5745518" y="68961"/>
                    </a:lnTo>
                    <a:lnTo>
                      <a:pt x="5744210" y="89192"/>
                    </a:lnTo>
                    <a:lnTo>
                      <a:pt x="5745518" y="109804"/>
                    </a:lnTo>
                    <a:lnTo>
                      <a:pt x="5765266" y="156286"/>
                    </a:lnTo>
                    <a:lnTo>
                      <a:pt x="5805678" y="178155"/>
                    </a:lnTo>
                    <a:lnTo>
                      <a:pt x="5823077" y="179616"/>
                    </a:lnTo>
                    <a:lnTo>
                      <a:pt x="5840514" y="178155"/>
                    </a:lnTo>
                    <a:lnTo>
                      <a:pt x="5880887" y="156489"/>
                    </a:lnTo>
                    <a:lnTo>
                      <a:pt x="5894311" y="133781"/>
                    </a:lnTo>
                    <a:lnTo>
                      <a:pt x="5896686" y="128219"/>
                    </a:lnTo>
                    <a:lnTo>
                      <a:pt x="5900547" y="110617"/>
                    </a:lnTo>
                    <a:lnTo>
                      <a:pt x="5900661" y="109804"/>
                    </a:lnTo>
                    <a:lnTo>
                      <a:pt x="5901956" y="89598"/>
                    </a:lnTo>
                    <a:close/>
                  </a:path>
                  <a:path extrusionOk="0" h="302895" w="6122669">
                    <a:moveTo>
                      <a:pt x="6050191" y="4965"/>
                    </a:moveTo>
                    <a:lnTo>
                      <a:pt x="5987834" y="4965"/>
                    </a:lnTo>
                    <a:lnTo>
                      <a:pt x="5816879" y="298958"/>
                    </a:lnTo>
                    <a:lnTo>
                      <a:pt x="5879643" y="298958"/>
                    </a:lnTo>
                    <a:lnTo>
                      <a:pt x="6050191" y="4965"/>
                    </a:lnTo>
                    <a:close/>
                  </a:path>
                  <a:path extrusionOk="0" h="302895" w="6122669">
                    <a:moveTo>
                      <a:pt x="6122441" y="211823"/>
                    </a:moveTo>
                    <a:lnTo>
                      <a:pt x="6117336" y="173837"/>
                    </a:lnTo>
                    <a:lnTo>
                      <a:pt x="6090450" y="135229"/>
                    </a:lnTo>
                    <a:lnTo>
                      <a:pt x="6062180" y="123850"/>
                    </a:lnTo>
                    <a:lnTo>
                      <a:pt x="6062180" y="211823"/>
                    </a:lnTo>
                    <a:lnTo>
                      <a:pt x="6061900" y="223100"/>
                    </a:lnTo>
                    <a:lnTo>
                      <a:pt x="6050318" y="256006"/>
                    </a:lnTo>
                    <a:lnTo>
                      <a:pt x="6037935" y="256006"/>
                    </a:lnTo>
                    <a:lnTo>
                      <a:pt x="6026239" y="211823"/>
                    </a:lnTo>
                    <a:lnTo>
                      <a:pt x="6026505" y="200901"/>
                    </a:lnTo>
                    <a:lnTo>
                      <a:pt x="6037935" y="168071"/>
                    </a:lnTo>
                    <a:lnTo>
                      <a:pt x="6050051" y="168071"/>
                    </a:lnTo>
                    <a:lnTo>
                      <a:pt x="6062180" y="211823"/>
                    </a:lnTo>
                    <a:lnTo>
                      <a:pt x="6062180" y="123850"/>
                    </a:lnTo>
                    <a:lnTo>
                      <a:pt x="6061545" y="123672"/>
                    </a:lnTo>
                    <a:lnTo>
                      <a:pt x="6043993" y="122224"/>
                    </a:lnTo>
                    <a:lnTo>
                      <a:pt x="6026620" y="123672"/>
                    </a:lnTo>
                    <a:lnTo>
                      <a:pt x="5986602" y="145351"/>
                    </a:lnTo>
                    <a:lnTo>
                      <a:pt x="5967234" y="191173"/>
                    </a:lnTo>
                    <a:lnTo>
                      <a:pt x="5965952" y="211404"/>
                    </a:lnTo>
                    <a:lnTo>
                      <a:pt x="5967234" y="232016"/>
                    </a:lnTo>
                    <a:lnTo>
                      <a:pt x="5986602" y="278511"/>
                    </a:lnTo>
                    <a:lnTo>
                      <a:pt x="6026620" y="300393"/>
                    </a:lnTo>
                    <a:lnTo>
                      <a:pt x="6043993" y="301853"/>
                    </a:lnTo>
                    <a:lnTo>
                      <a:pt x="6061595" y="300393"/>
                    </a:lnTo>
                    <a:lnTo>
                      <a:pt x="6101804" y="278726"/>
                    </a:lnTo>
                    <a:lnTo>
                      <a:pt x="6121108" y="232575"/>
                    </a:lnTo>
                    <a:lnTo>
                      <a:pt x="6121171" y="232016"/>
                    </a:lnTo>
                    <a:lnTo>
                      <a:pt x="6122441" y="2118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0" name="Google Shape;280;p11"/>
            <p:cNvGrpSpPr/>
            <p:nvPr/>
          </p:nvGrpSpPr>
          <p:grpSpPr>
            <a:xfrm>
              <a:off x="9803696" y="5143882"/>
              <a:ext cx="6529487" cy="742950"/>
              <a:chOff x="9803696" y="5143882"/>
              <a:chExt cx="6529487" cy="742950"/>
            </a:xfrm>
          </p:grpSpPr>
          <p:sp>
            <p:nvSpPr>
              <p:cNvPr id="281" name="Google Shape;281;p11"/>
              <p:cNvSpPr/>
              <p:nvPr/>
            </p:nvSpPr>
            <p:spPr>
              <a:xfrm>
                <a:off x="9803696" y="5143882"/>
                <a:ext cx="1858010" cy="742950"/>
              </a:xfrm>
              <a:custGeom>
                <a:rect b="b" l="l" r="r" t="t"/>
                <a:pathLst>
                  <a:path extrusionOk="0" h="742950" w="1858009">
                    <a:moveTo>
                      <a:pt x="1444867" y="0"/>
                    </a:moveTo>
                    <a:lnTo>
                      <a:pt x="0" y="0"/>
                    </a:lnTo>
                    <a:lnTo>
                      <a:pt x="0" y="742783"/>
                    </a:lnTo>
                    <a:lnTo>
                      <a:pt x="1857597" y="742783"/>
                    </a:lnTo>
                    <a:lnTo>
                      <a:pt x="1444867" y="0"/>
                    </a:lnTo>
                    <a:close/>
                  </a:path>
                </a:pathLst>
              </a:custGeom>
              <a:solidFill>
                <a:srgbClr val="686669">
                  <a:alpha val="49803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11"/>
              <p:cNvSpPr/>
              <p:nvPr/>
            </p:nvSpPr>
            <p:spPr>
              <a:xfrm>
                <a:off x="9803696" y="5143882"/>
                <a:ext cx="1858010" cy="742950"/>
              </a:xfrm>
              <a:custGeom>
                <a:rect b="b" l="l" r="r" t="t"/>
                <a:pathLst>
                  <a:path extrusionOk="0" h="742950" w="1858009">
                    <a:moveTo>
                      <a:pt x="1857597" y="742783"/>
                    </a:moveTo>
                    <a:lnTo>
                      <a:pt x="0" y="742783"/>
                    </a:lnTo>
                    <a:lnTo>
                      <a:pt x="0" y="0"/>
                    </a:lnTo>
                    <a:lnTo>
                      <a:pt x="1444867" y="0"/>
                    </a:lnTo>
                    <a:lnTo>
                      <a:pt x="1857597" y="74278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1"/>
              <p:cNvSpPr/>
              <p:nvPr/>
            </p:nvSpPr>
            <p:spPr>
              <a:xfrm>
                <a:off x="11453843" y="5143882"/>
                <a:ext cx="4879340" cy="742950"/>
              </a:xfrm>
              <a:custGeom>
                <a:rect b="b" l="l" r="r" t="t"/>
                <a:pathLst>
                  <a:path extrusionOk="0" h="742950" w="4879340">
                    <a:moveTo>
                      <a:pt x="4879013" y="0"/>
                    </a:moveTo>
                    <a:lnTo>
                      <a:pt x="0" y="0"/>
                    </a:lnTo>
                    <a:lnTo>
                      <a:pt x="412605" y="742783"/>
                    </a:lnTo>
                    <a:lnTo>
                      <a:pt x="4879013" y="742783"/>
                    </a:lnTo>
                    <a:lnTo>
                      <a:pt x="4879013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1"/>
              <p:cNvSpPr/>
              <p:nvPr/>
            </p:nvSpPr>
            <p:spPr>
              <a:xfrm>
                <a:off x="11453843" y="5143882"/>
                <a:ext cx="4879340" cy="742950"/>
              </a:xfrm>
              <a:custGeom>
                <a:rect b="b" l="l" r="r" t="t"/>
                <a:pathLst>
                  <a:path extrusionOk="0" h="742950" w="4879340">
                    <a:moveTo>
                      <a:pt x="4879013" y="742783"/>
                    </a:moveTo>
                    <a:lnTo>
                      <a:pt x="412605" y="742783"/>
                    </a:lnTo>
                    <a:lnTo>
                      <a:pt x="0" y="0"/>
                    </a:lnTo>
                    <a:lnTo>
                      <a:pt x="4879013" y="0"/>
                    </a:lnTo>
                    <a:lnTo>
                      <a:pt x="4879013" y="742783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1"/>
              <p:cNvSpPr/>
              <p:nvPr/>
            </p:nvSpPr>
            <p:spPr>
              <a:xfrm>
                <a:off x="9997237" y="5364155"/>
                <a:ext cx="6122670" cy="302260"/>
              </a:xfrm>
              <a:custGeom>
                <a:rect b="b" l="l" r="r" t="t"/>
                <a:pathLst>
                  <a:path extrusionOk="0" h="302260" w="6122669">
                    <a:moveTo>
                      <a:pt x="218008" y="237439"/>
                    </a:moveTo>
                    <a:lnTo>
                      <a:pt x="105714" y="237439"/>
                    </a:lnTo>
                    <a:lnTo>
                      <a:pt x="164350" y="177546"/>
                    </a:lnTo>
                    <a:lnTo>
                      <a:pt x="175628" y="164871"/>
                    </a:lnTo>
                    <a:lnTo>
                      <a:pt x="198805" y="130670"/>
                    </a:lnTo>
                    <a:lnTo>
                      <a:pt x="208927" y="84251"/>
                    </a:lnTo>
                    <a:lnTo>
                      <a:pt x="208114" y="72047"/>
                    </a:lnTo>
                    <a:lnTo>
                      <a:pt x="188747" y="31407"/>
                    </a:lnTo>
                    <a:lnTo>
                      <a:pt x="146799" y="6934"/>
                    </a:lnTo>
                    <a:lnTo>
                      <a:pt x="103619" y="1244"/>
                    </a:lnTo>
                    <a:lnTo>
                      <a:pt x="89027" y="1778"/>
                    </a:lnTo>
                    <a:lnTo>
                      <a:pt x="46037" y="9690"/>
                    </a:lnTo>
                    <a:lnTo>
                      <a:pt x="9537" y="25768"/>
                    </a:lnTo>
                    <a:lnTo>
                      <a:pt x="0" y="32626"/>
                    </a:lnTo>
                    <a:lnTo>
                      <a:pt x="24345" y="87541"/>
                    </a:lnTo>
                    <a:lnTo>
                      <a:pt x="34048" y="81521"/>
                    </a:lnTo>
                    <a:lnTo>
                      <a:pt x="43713" y="76238"/>
                    </a:lnTo>
                    <a:lnTo>
                      <a:pt x="81699" y="62826"/>
                    </a:lnTo>
                    <a:lnTo>
                      <a:pt x="99504" y="61112"/>
                    </a:lnTo>
                    <a:lnTo>
                      <a:pt x="114312" y="62903"/>
                    </a:lnTo>
                    <a:lnTo>
                      <a:pt x="124891" y="68237"/>
                    </a:lnTo>
                    <a:lnTo>
                      <a:pt x="131241" y="77139"/>
                    </a:lnTo>
                    <a:lnTo>
                      <a:pt x="133362" y="89598"/>
                    </a:lnTo>
                    <a:lnTo>
                      <a:pt x="131686" y="102006"/>
                    </a:lnTo>
                    <a:lnTo>
                      <a:pt x="126657" y="114896"/>
                    </a:lnTo>
                    <a:lnTo>
                      <a:pt x="118262" y="128231"/>
                    </a:lnTo>
                    <a:lnTo>
                      <a:pt x="106527" y="142036"/>
                    </a:lnTo>
                    <a:lnTo>
                      <a:pt x="10731" y="241960"/>
                    </a:lnTo>
                    <a:lnTo>
                      <a:pt x="10731" y="298958"/>
                    </a:lnTo>
                    <a:lnTo>
                      <a:pt x="218008" y="298958"/>
                    </a:lnTo>
                    <a:lnTo>
                      <a:pt x="218008" y="237439"/>
                    </a:lnTo>
                    <a:close/>
                  </a:path>
                  <a:path extrusionOk="0" h="302260" w="6122669">
                    <a:moveTo>
                      <a:pt x="473202" y="201091"/>
                    </a:moveTo>
                    <a:lnTo>
                      <a:pt x="466458" y="162687"/>
                    </a:lnTo>
                    <a:lnTo>
                      <a:pt x="437921" y="124688"/>
                    </a:lnTo>
                    <a:lnTo>
                      <a:pt x="392328" y="106870"/>
                    </a:lnTo>
                    <a:lnTo>
                      <a:pt x="379056" y="106121"/>
                    </a:lnTo>
                    <a:lnTo>
                      <a:pt x="367703" y="106616"/>
                    </a:lnTo>
                    <a:lnTo>
                      <a:pt x="357174" y="108089"/>
                    </a:lnTo>
                    <a:lnTo>
                      <a:pt x="347472" y="110540"/>
                    </a:lnTo>
                    <a:lnTo>
                      <a:pt x="338594" y="113969"/>
                    </a:lnTo>
                    <a:lnTo>
                      <a:pt x="338594" y="63588"/>
                    </a:lnTo>
                    <a:lnTo>
                      <a:pt x="457504" y="63588"/>
                    </a:lnTo>
                    <a:lnTo>
                      <a:pt x="457504" y="4965"/>
                    </a:lnTo>
                    <a:lnTo>
                      <a:pt x="263448" y="4965"/>
                    </a:lnTo>
                    <a:lnTo>
                      <a:pt x="263448" y="179209"/>
                    </a:lnTo>
                    <a:lnTo>
                      <a:pt x="305981" y="179209"/>
                    </a:lnTo>
                    <a:lnTo>
                      <a:pt x="311873" y="176250"/>
                    </a:lnTo>
                    <a:lnTo>
                      <a:pt x="317995" y="173583"/>
                    </a:lnTo>
                    <a:lnTo>
                      <a:pt x="324358" y="171196"/>
                    </a:lnTo>
                    <a:lnTo>
                      <a:pt x="339902" y="166471"/>
                    </a:lnTo>
                    <a:lnTo>
                      <a:pt x="348208" y="165163"/>
                    </a:lnTo>
                    <a:lnTo>
                      <a:pt x="355930" y="165163"/>
                    </a:lnTo>
                    <a:lnTo>
                      <a:pt x="393903" y="180898"/>
                    </a:lnTo>
                    <a:lnTo>
                      <a:pt x="400532" y="204406"/>
                    </a:lnTo>
                    <a:lnTo>
                      <a:pt x="399834" y="213474"/>
                    </a:lnTo>
                    <a:lnTo>
                      <a:pt x="365912" y="241808"/>
                    </a:lnTo>
                    <a:lnTo>
                      <a:pt x="355104" y="242392"/>
                    </a:lnTo>
                    <a:lnTo>
                      <a:pt x="334848" y="240741"/>
                    </a:lnTo>
                    <a:lnTo>
                      <a:pt x="314960" y="235775"/>
                    </a:lnTo>
                    <a:lnTo>
                      <a:pt x="295427" y="227507"/>
                    </a:lnTo>
                    <a:lnTo>
                      <a:pt x="276250" y="215950"/>
                    </a:lnTo>
                    <a:lnTo>
                      <a:pt x="252285" y="270865"/>
                    </a:lnTo>
                    <a:lnTo>
                      <a:pt x="297307" y="293573"/>
                    </a:lnTo>
                    <a:lnTo>
                      <a:pt x="339648" y="301713"/>
                    </a:lnTo>
                    <a:lnTo>
                      <a:pt x="353872" y="302247"/>
                    </a:lnTo>
                    <a:lnTo>
                      <a:pt x="371271" y="301485"/>
                    </a:lnTo>
                    <a:lnTo>
                      <a:pt x="416839" y="289877"/>
                    </a:lnTo>
                    <a:lnTo>
                      <a:pt x="450443" y="265366"/>
                    </a:lnTo>
                    <a:lnTo>
                      <a:pt x="469544" y="229743"/>
                    </a:lnTo>
                    <a:lnTo>
                      <a:pt x="472287" y="215900"/>
                    </a:lnTo>
                    <a:lnTo>
                      <a:pt x="473202" y="201091"/>
                    </a:lnTo>
                    <a:close/>
                  </a:path>
                  <a:path extrusionOk="0" h="302260" w="6122669">
                    <a:moveTo>
                      <a:pt x="652411" y="89598"/>
                    </a:moveTo>
                    <a:lnTo>
                      <a:pt x="651090" y="69430"/>
                    </a:lnTo>
                    <a:lnTo>
                      <a:pt x="647141" y="51562"/>
                    </a:lnTo>
                    <a:lnTo>
                      <a:pt x="644677" y="45834"/>
                    </a:lnTo>
                    <a:lnTo>
                      <a:pt x="640562" y="36220"/>
                    </a:lnTo>
                    <a:lnTo>
                      <a:pt x="631355" y="23329"/>
                    </a:lnTo>
                    <a:lnTo>
                      <a:pt x="619836" y="13131"/>
                    </a:lnTo>
                    <a:lnTo>
                      <a:pt x="606361" y="5829"/>
                    </a:lnTo>
                    <a:lnTo>
                      <a:pt x="591705" y="1689"/>
                    </a:lnTo>
                    <a:lnTo>
                      <a:pt x="591705" y="89598"/>
                    </a:lnTo>
                    <a:lnTo>
                      <a:pt x="591451" y="101041"/>
                    </a:lnTo>
                    <a:lnTo>
                      <a:pt x="580136" y="133781"/>
                    </a:lnTo>
                    <a:lnTo>
                      <a:pt x="567474" y="133781"/>
                    </a:lnTo>
                    <a:lnTo>
                      <a:pt x="555777" y="89598"/>
                    </a:lnTo>
                    <a:lnTo>
                      <a:pt x="556056" y="78676"/>
                    </a:lnTo>
                    <a:lnTo>
                      <a:pt x="567474" y="45834"/>
                    </a:lnTo>
                    <a:lnTo>
                      <a:pt x="579589" y="45834"/>
                    </a:lnTo>
                    <a:lnTo>
                      <a:pt x="591705" y="89598"/>
                    </a:lnTo>
                    <a:lnTo>
                      <a:pt x="591705" y="1689"/>
                    </a:lnTo>
                    <a:lnTo>
                      <a:pt x="590931" y="1460"/>
                    </a:lnTo>
                    <a:lnTo>
                      <a:pt x="573532" y="0"/>
                    </a:lnTo>
                    <a:lnTo>
                      <a:pt x="556094" y="1460"/>
                    </a:lnTo>
                    <a:lnTo>
                      <a:pt x="515721" y="23126"/>
                    </a:lnTo>
                    <a:lnTo>
                      <a:pt x="495985" y="68961"/>
                    </a:lnTo>
                    <a:lnTo>
                      <a:pt x="494665" y="89192"/>
                    </a:lnTo>
                    <a:lnTo>
                      <a:pt x="495985" y="109804"/>
                    </a:lnTo>
                    <a:lnTo>
                      <a:pt x="515721" y="156286"/>
                    </a:lnTo>
                    <a:lnTo>
                      <a:pt x="556145" y="178155"/>
                    </a:lnTo>
                    <a:lnTo>
                      <a:pt x="573532" y="179616"/>
                    </a:lnTo>
                    <a:lnTo>
                      <a:pt x="590969" y="178155"/>
                    </a:lnTo>
                    <a:lnTo>
                      <a:pt x="631355" y="156489"/>
                    </a:lnTo>
                    <a:lnTo>
                      <a:pt x="651002" y="110617"/>
                    </a:lnTo>
                    <a:lnTo>
                      <a:pt x="651116" y="109804"/>
                    </a:lnTo>
                    <a:lnTo>
                      <a:pt x="652411" y="89598"/>
                    </a:lnTo>
                    <a:close/>
                  </a:path>
                  <a:path extrusionOk="0" h="302260" w="6122669">
                    <a:moveTo>
                      <a:pt x="800646" y="4965"/>
                    </a:moveTo>
                    <a:lnTo>
                      <a:pt x="738276" y="4965"/>
                    </a:lnTo>
                    <a:lnTo>
                      <a:pt x="567334" y="298958"/>
                    </a:lnTo>
                    <a:lnTo>
                      <a:pt x="630110" y="298958"/>
                    </a:lnTo>
                    <a:lnTo>
                      <a:pt x="800646" y="4965"/>
                    </a:lnTo>
                    <a:close/>
                  </a:path>
                  <a:path extrusionOk="0" h="302260" w="6122669">
                    <a:moveTo>
                      <a:pt x="872896" y="211823"/>
                    </a:moveTo>
                    <a:lnTo>
                      <a:pt x="867803" y="173837"/>
                    </a:lnTo>
                    <a:lnTo>
                      <a:pt x="840905" y="135229"/>
                    </a:lnTo>
                    <a:lnTo>
                      <a:pt x="812622" y="123850"/>
                    </a:lnTo>
                    <a:lnTo>
                      <a:pt x="812622" y="211823"/>
                    </a:lnTo>
                    <a:lnTo>
                      <a:pt x="812355" y="223100"/>
                    </a:lnTo>
                    <a:lnTo>
                      <a:pt x="800773" y="256006"/>
                    </a:lnTo>
                    <a:lnTo>
                      <a:pt x="788377" y="256006"/>
                    </a:lnTo>
                    <a:lnTo>
                      <a:pt x="776681" y="211823"/>
                    </a:lnTo>
                    <a:lnTo>
                      <a:pt x="776960" y="200901"/>
                    </a:lnTo>
                    <a:lnTo>
                      <a:pt x="788377" y="168071"/>
                    </a:lnTo>
                    <a:lnTo>
                      <a:pt x="800506" y="168071"/>
                    </a:lnTo>
                    <a:lnTo>
                      <a:pt x="812622" y="211823"/>
                    </a:lnTo>
                    <a:lnTo>
                      <a:pt x="812622" y="123850"/>
                    </a:lnTo>
                    <a:lnTo>
                      <a:pt x="811999" y="123672"/>
                    </a:lnTo>
                    <a:lnTo>
                      <a:pt x="794448" y="122224"/>
                    </a:lnTo>
                    <a:lnTo>
                      <a:pt x="777074" y="123672"/>
                    </a:lnTo>
                    <a:lnTo>
                      <a:pt x="737057" y="145351"/>
                    </a:lnTo>
                    <a:lnTo>
                      <a:pt x="717689" y="191173"/>
                    </a:lnTo>
                    <a:lnTo>
                      <a:pt x="716394" y="211404"/>
                    </a:lnTo>
                    <a:lnTo>
                      <a:pt x="717689" y="232016"/>
                    </a:lnTo>
                    <a:lnTo>
                      <a:pt x="737057" y="278523"/>
                    </a:lnTo>
                    <a:lnTo>
                      <a:pt x="777074" y="300393"/>
                    </a:lnTo>
                    <a:lnTo>
                      <a:pt x="794448" y="301853"/>
                    </a:lnTo>
                    <a:lnTo>
                      <a:pt x="812050" y="300393"/>
                    </a:lnTo>
                    <a:lnTo>
                      <a:pt x="852271" y="278726"/>
                    </a:lnTo>
                    <a:lnTo>
                      <a:pt x="865403" y="256006"/>
                    </a:lnTo>
                    <a:lnTo>
                      <a:pt x="867740" y="250431"/>
                    </a:lnTo>
                    <a:lnTo>
                      <a:pt x="871575" y="232575"/>
                    </a:lnTo>
                    <a:lnTo>
                      <a:pt x="871626" y="232016"/>
                    </a:lnTo>
                    <a:lnTo>
                      <a:pt x="872896" y="211823"/>
                    </a:lnTo>
                    <a:close/>
                  </a:path>
                  <a:path extrusionOk="0" h="302260" w="6122669">
                    <a:moveTo>
                      <a:pt x="5470436" y="4965"/>
                    </a:moveTo>
                    <a:lnTo>
                      <a:pt x="5252009" y="4965"/>
                    </a:lnTo>
                    <a:lnTo>
                      <a:pt x="5252009" y="66484"/>
                    </a:lnTo>
                    <a:lnTo>
                      <a:pt x="5387441" y="66484"/>
                    </a:lnTo>
                    <a:lnTo>
                      <a:pt x="5259857" y="298945"/>
                    </a:lnTo>
                    <a:lnTo>
                      <a:pt x="5342458" y="298945"/>
                    </a:lnTo>
                    <a:lnTo>
                      <a:pt x="5470436" y="62763"/>
                    </a:lnTo>
                    <a:lnTo>
                      <a:pt x="5470436" y="4965"/>
                    </a:lnTo>
                    <a:close/>
                  </a:path>
                  <a:path extrusionOk="0" h="302260" w="6122669">
                    <a:moveTo>
                      <a:pt x="5722734" y="201091"/>
                    </a:moveTo>
                    <a:lnTo>
                      <a:pt x="5715990" y="162687"/>
                    </a:lnTo>
                    <a:lnTo>
                      <a:pt x="5687453" y="124688"/>
                    </a:lnTo>
                    <a:lnTo>
                      <a:pt x="5641860" y="106870"/>
                    </a:lnTo>
                    <a:lnTo>
                      <a:pt x="5628589" y="106121"/>
                    </a:lnTo>
                    <a:lnTo>
                      <a:pt x="5617235" y="106616"/>
                    </a:lnTo>
                    <a:lnTo>
                      <a:pt x="5606707" y="108089"/>
                    </a:lnTo>
                    <a:lnTo>
                      <a:pt x="5597004" y="110540"/>
                    </a:lnTo>
                    <a:lnTo>
                      <a:pt x="5588127" y="113969"/>
                    </a:lnTo>
                    <a:lnTo>
                      <a:pt x="5588127" y="63588"/>
                    </a:lnTo>
                    <a:lnTo>
                      <a:pt x="5707037" y="63588"/>
                    </a:lnTo>
                    <a:lnTo>
                      <a:pt x="5707037" y="4965"/>
                    </a:lnTo>
                    <a:lnTo>
                      <a:pt x="5512968" y="4965"/>
                    </a:lnTo>
                    <a:lnTo>
                      <a:pt x="5512968" y="179209"/>
                    </a:lnTo>
                    <a:lnTo>
                      <a:pt x="5555513" y="179209"/>
                    </a:lnTo>
                    <a:lnTo>
                      <a:pt x="5561406" y="176250"/>
                    </a:lnTo>
                    <a:lnTo>
                      <a:pt x="5567527" y="173583"/>
                    </a:lnTo>
                    <a:lnTo>
                      <a:pt x="5573890" y="171196"/>
                    </a:lnTo>
                    <a:lnTo>
                      <a:pt x="5589435" y="166471"/>
                    </a:lnTo>
                    <a:lnTo>
                      <a:pt x="5597741" y="165163"/>
                    </a:lnTo>
                    <a:lnTo>
                      <a:pt x="5605462" y="165163"/>
                    </a:lnTo>
                    <a:lnTo>
                      <a:pt x="5643435" y="180898"/>
                    </a:lnTo>
                    <a:lnTo>
                      <a:pt x="5650065" y="204406"/>
                    </a:lnTo>
                    <a:lnTo>
                      <a:pt x="5649366" y="213474"/>
                    </a:lnTo>
                    <a:lnTo>
                      <a:pt x="5615457" y="241808"/>
                    </a:lnTo>
                    <a:lnTo>
                      <a:pt x="5604637" y="242392"/>
                    </a:lnTo>
                    <a:lnTo>
                      <a:pt x="5584380" y="240741"/>
                    </a:lnTo>
                    <a:lnTo>
                      <a:pt x="5564492" y="235775"/>
                    </a:lnTo>
                    <a:lnTo>
                      <a:pt x="5544959" y="227507"/>
                    </a:lnTo>
                    <a:lnTo>
                      <a:pt x="5525782" y="215950"/>
                    </a:lnTo>
                    <a:lnTo>
                      <a:pt x="5501830" y="270865"/>
                    </a:lnTo>
                    <a:lnTo>
                      <a:pt x="5546839" y="293573"/>
                    </a:lnTo>
                    <a:lnTo>
                      <a:pt x="5589181" y="301713"/>
                    </a:lnTo>
                    <a:lnTo>
                      <a:pt x="5603392" y="302247"/>
                    </a:lnTo>
                    <a:lnTo>
                      <a:pt x="5620804" y="301485"/>
                    </a:lnTo>
                    <a:lnTo>
                      <a:pt x="5666371" y="289877"/>
                    </a:lnTo>
                    <a:lnTo>
                      <a:pt x="5699976" y="265366"/>
                    </a:lnTo>
                    <a:lnTo>
                      <a:pt x="5719064" y="229743"/>
                    </a:lnTo>
                    <a:lnTo>
                      <a:pt x="5721820" y="215900"/>
                    </a:lnTo>
                    <a:lnTo>
                      <a:pt x="5722734" y="201091"/>
                    </a:lnTo>
                    <a:close/>
                  </a:path>
                  <a:path extrusionOk="0" h="302260" w="6122669">
                    <a:moveTo>
                      <a:pt x="5901944" y="89598"/>
                    </a:moveTo>
                    <a:lnTo>
                      <a:pt x="5900623" y="69430"/>
                    </a:lnTo>
                    <a:lnTo>
                      <a:pt x="5896673" y="51562"/>
                    </a:lnTo>
                    <a:lnTo>
                      <a:pt x="5894209" y="45834"/>
                    </a:lnTo>
                    <a:lnTo>
                      <a:pt x="5890095" y="36220"/>
                    </a:lnTo>
                    <a:lnTo>
                      <a:pt x="5880874" y="23329"/>
                    </a:lnTo>
                    <a:lnTo>
                      <a:pt x="5869368" y="13131"/>
                    </a:lnTo>
                    <a:lnTo>
                      <a:pt x="5855894" y="5829"/>
                    </a:lnTo>
                    <a:lnTo>
                      <a:pt x="5841238" y="1689"/>
                    </a:lnTo>
                    <a:lnTo>
                      <a:pt x="5841238" y="89598"/>
                    </a:lnTo>
                    <a:lnTo>
                      <a:pt x="5840984" y="101041"/>
                    </a:lnTo>
                    <a:lnTo>
                      <a:pt x="5829668" y="133781"/>
                    </a:lnTo>
                    <a:lnTo>
                      <a:pt x="5817006" y="133781"/>
                    </a:lnTo>
                    <a:lnTo>
                      <a:pt x="5805309" y="89598"/>
                    </a:lnTo>
                    <a:lnTo>
                      <a:pt x="5805589" y="78676"/>
                    </a:lnTo>
                    <a:lnTo>
                      <a:pt x="5817006" y="45834"/>
                    </a:lnTo>
                    <a:lnTo>
                      <a:pt x="5829122" y="45834"/>
                    </a:lnTo>
                    <a:lnTo>
                      <a:pt x="5841238" y="89598"/>
                    </a:lnTo>
                    <a:lnTo>
                      <a:pt x="5841238" y="1689"/>
                    </a:lnTo>
                    <a:lnTo>
                      <a:pt x="5840450" y="1460"/>
                    </a:lnTo>
                    <a:lnTo>
                      <a:pt x="5823064" y="0"/>
                    </a:lnTo>
                    <a:lnTo>
                      <a:pt x="5805614" y="1460"/>
                    </a:lnTo>
                    <a:lnTo>
                      <a:pt x="5765254" y="23126"/>
                    </a:lnTo>
                    <a:lnTo>
                      <a:pt x="5745505" y="68961"/>
                    </a:lnTo>
                    <a:lnTo>
                      <a:pt x="5744197" y="89192"/>
                    </a:lnTo>
                    <a:lnTo>
                      <a:pt x="5745505" y="109804"/>
                    </a:lnTo>
                    <a:lnTo>
                      <a:pt x="5765254" y="156286"/>
                    </a:lnTo>
                    <a:lnTo>
                      <a:pt x="5805665" y="178155"/>
                    </a:lnTo>
                    <a:lnTo>
                      <a:pt x="5823064" y="179616"/>
                    </a:lnTo>
                    <a:lnTo>
                      <a:pt x="5840488" y="178155"/>
                    </a:lnTo>
                    <a:lnTo>
                      <a:pt x="5880874" y="156489"/>
                    </a:lnTo>
                    <a:lnTo>
                      <a:pt x="5900534" y="110617"/>
                    </a:lnTo>
                    <a:lnTo>
                      <a:pt x="5900648" y="109804"/>
                    </a:lnTo>
                    <a:lnTo>
                      <a:pt x="5901944" y="89598"/>
                    </a:lnTo>
                    <a:close/>
                  </a:path>
                  <a:path extrusionOk="0" h="302260" w="6122669">
                    <a:moveTo>
                      <a:pt x="6050178" y="4965"/>
                    </a:moveTo>
                    <a:lnTo>
                      <a:pt x="5987821" y="4965"/>
                    </a:lnTo>
                    <a:lnTo>
                      <a:pt x="5816866" y="298958"/>
                    </a:lnTo>
                    <a:lnTo>
                      <a:pt x="5879630" y="298958"/>
                    </a:lnTo>
                    <a:lnTo>
                      <a:pt x="6050178" y="4965"/>
                    </a:lnTo>
                    <a:close/>
                  </a:path>
                  <a:path extrusionOk="0" h="302260" w="6122669">
                    <a:moveTo>
                      <a:pt x="6122428" y="211823"/>
                    </a:moveTo>
                    <a:lnTo>
                      <a:pt x="6117323" y="173837"/>
                    </a:lnTo>
                    <a:lnTo>
                      <a:pt x="6090437" y="135229"/>
                    </a:lnTo>
                    <a:lnTo>
                      <a:pt x="6062167" y="123850"/>
                    </a:lnTo>
                    <a:lnTo>
                      <a:pt x="6062167" y="211823"/>
                    </a:lnTo>
                    <a:lnTo>
                      <a:pt x="6061888" y="223100"/>
                    </a:lnTo>
                    <a:lnTo>
                      <a:pt x="6050305" y="256006"/>
                    </a:lnTo>
                    <a:lnTo>
                      <a:pt x="6037923" y="256006"/>
                    </a:lnTo>
                    <a:lnTo>
                      <a:pt x="6026226" y="211823"/>
                    </a:lnTo>
                    <a:lnTo>
                      <a:pt x="6026493" y="200901"/>
                    </a:lnTo>
                    <a:lnTo>
                      <a:pt x="6037923" y="168071"/>
                    </a:lnTo>
                    <a:lnTo>
                      <a:pt x="6050038" y="168071"/>
                    </a:lnTo>
                    <a:lnTo>
                      <a:pt x="6062167" y="211823"/>
                    </a:lnTo>
                    <a:lnTo>
                      <a:pt x="6062167" y="123850"/>
                    </a:lnTo>
                    <a:lnTo>
                      <a:pt x="6061532" y="123672"/>
                    </a:lnTo>
                    <a:lnTo>
                      <a:pt x="6043981" y="122224"/>
                    </a:lnTo>
                    <a:lnTo>
                      <a:pt x="6026607" y="123672"/>
                    </a:lnTo>
                    <a:lnTo>
                      <a:pt x="5986589" y="145351"/>
                    </a:lnTo>
                    <a:lnTo>
                      <a:pt x="5967222" y="191173"/>
                    </a:lnTo>
                    <a:lnTo>
                      <a:pt x="5965939" y="211404"/>
                    </a:lnTo>
                    <a:lnTo>
                      <a:pt x="5967222" y="232016"/>
                    </a:lnTo>
                    <a:lnTo>
                      <a:pt x="5986589" y="278523"/>
                    </a:lnTo>
                    <a:lnTo>
                      <a:pt x="6026607" y="300393"/>
                    </a:lnTo>
                    <a:lnTo>
                      <a:pt x="6043981" y="301853"/>
                    </a:lnTo>
                    <a:lnTo>
                      <a:pt x="6061583" y="300393"/>
                    </a:lnTo>
                    <a:lnTo>
                      <a:pt x="6101791" y="278726"/>
                    </a:lnTo>
                    <a:lnTo>
                      <a:pt x="6121095" y="232575"/>
                    </a:lnTo>
                    <a:lnTo>
                      <a:pt x="6121158" y="232016"/>
                    </a:lnTo>
                    <a:lnTo>
                      <a:pt x="6122428" y="2118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" name="Google Shape;286;p11"/>
            <p:cNvGrpSpPr/>
            <p:nvPr/>
          </p:nvGrpSpPr>
          <p:grpSpPr>
            <a:xfrm>
              <a:off x="12832457" y="6632269"/>
              <a:ext cx="332740" cy="332740"/>
              <a:chOff x="12832457" y="6632269"/>
              <a:chExt cx="332740" cy="332740"/>
            </a:xfrm>
          </p:grpSpPr>
          <p:sp>
            <p:nvSpPr>
              <p:cNvPr id="287" name="Google Shape;287;p11"/>
              <p:cNvSpPr/>
              <p:nvPr/>
            </p:nvSpPr>
            <p:spPr>
              <a:xfrm>
                <a:off x="12832457" y="6632269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20" y="33224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12832457" y="6632269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" name="Google Shape;289;p11"/>
            <p:cNvGrpSpPr/>
            <p:nvPr/>
          </p:nvGrpSpPr>
          <p:grpSpPr>
            <a:xfrm>
              <a:off x="12832457" y="7016174"/>
              <a:ext cx="332740" cy="332740"/>
              <a:chOff x="12832457" y="7016174"/>
              <a:chExt cx="332740" cy="332740"/>
            </a:xfrm>
          </p:grpSpPr>
          <p:sp>
            <p:nvSpPr>
              <p:cNvPr id="290" name="Google Shape;290;p11"/>
              <p:cNvSpPr/>
              <p:nvPr/>
            </p:nvSpPr>
            <p:spPr>
              <a:xfrm>
                <a:off x="12832457" y="7016174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20" y="33224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12832457" y="7016174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11"/>
            <p:cNvGrpSpPr/>
            <p:nvPr/>
          </p:nvGrpSpPr>
          <p:grpSpPr>
            <a:xfrm>
              <a:off x="12832457" y="7400078"/>
              <a:ext cx="332740" cy="332740"/>
              <a:chOff x="12832457" y="7400078"/>
              <a:chExt cx="332740" cy="332740"/>
            </a:xfrm>
          </p:grpSpPr>
          <p:sp>
            <p:nvSpPr>
              <p:cNvPr id="293" name="Google Shape;293;p11"/>
              <p:cNvSpPr/>
              <p:nvPr/>
            </p:nvSpPr>
            <p:spPr>
              <a:xfrm>
                <a:off x="12832457" y="740007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20" y="33224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12832457" y="740007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1"/>
            <p:cNvGrpSpPr/>
            <p:nvPr/>
          </p:nvGrpSpPr>
          <p:grpSpPr>
            <a:xfrm>
              <a:off x="12832457" y="7783972"/>
              <a:ext cx="332740" cy="332740"/>
              <a:chOff x="12832457" y="7783972"/>
              <a:chExt cx="332740" cy="332740"/>
            </a:xfrm>
          </p:grpSpPr>
          <p:sp>
            <p:nvSpPr>
              <p:cNvPr id="296" name="Google Shape;296;p11"/>
              <p:cNvSpPr/>
              <p:nvPr/>
            </p:nvSpPr>
            <p:spPr>
              <a:xfrm>
                <a:off x="12832457" y="7783972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30"/>
                    </a:lnTo>
                    <a:lnTo>
                      <a:pt x="332220" y="332230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12832457" y="7783972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30"/>
                    </a:moveTo>
                    <a:lnTo>
                      <a:pt x="0" y="332230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3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11"/>
            <p:cNvGrpSpPr/>
            <p:nvPr/>
          </p:nvGrpSpPr>
          <p:grpSpPr>
            <a:xfrm>
              <a:off x="12832457" y="8167855"/>
              <a:ext cx="332740" cy="332740"/>
              <a:chOff x="12832457" y="8167855"/>
              <a:chExt cx="332740" cy="332740"/>
            </a:xfrm>
          </p:grpSpPr>
          <p:sp>
            <p:nvSpPr>
              <p:cNvPr id="299" name="Google Shape;299;p11"/>
              <p:cNvSpPr/>
              <p:nvPr/>
            </p:nvSpPr>
            <p:spPr>
              <a:xfrm>
                <a:off x="12832457" y="8167855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20" y="33224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>
                <a:off x="12832457" y="8167855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11"/>
            <p:cNvGrpSpPr/>
            <p:nvPr/>
          </p:nvGrpSpPr>
          <p:grpSpPr>
            <a:xfrm>
              <a:off x="12832457" y="8551760"/>
              <a:ext cx="332740" cy="332740"/>
              <a:chOff x="12832457" y="8551760"/>
              <a:chExt cx="332740" cy="332740"/>
            </a:xfrm>
          </p:grpSpPr>
          <p:sp>
            <p:nvSpPr>
              <p:cNvPr id="302" name="Google Shape;302;p11"/>
              <p:cNvSpPr/>
              <p:nvPr/>
            </p:nvSpPr>
            <p:spPr>
              <a:xfrm>
                <a:off x="12832457" y="8551760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30"/>
                    </a:lnTo>
                    <a:lnTo>
                      <a:pt x="332220" y="332230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12832457" y="8551760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30"/>
                    </a:moveTo>
                    <a:lnTo>
                      <a:pt x="0" y="332230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3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11"/>
            <p:cNvGrpSpPr/>
            <p:nvPr/>
          </p:nvGrpSpPr>
          <p:grpSpPr>
            <a:xfrm>
              <a:off x="12832457" y="8935644"/>
              <a:ext cx="332740" cy="332740"/>
              <a:chOff x="12832457" y="8935644"/>
              <a:chExt cx="332740" cy="332740"/>
            </a:xfrm>
          </p:grpSpPr>
          <p:sp>
            <p:nvSpPr>
              <p:cNvPr id="305" name="Google Shape;305;p11"/>
              <p:cNvSpPr/>
              <p:nvPr/>
            </p:nvSpPr>
            <p:spPr>
              <a:xfrm>
                <a:off x="12832457" y="8935644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20" y="33224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12832457" y="8935644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11"/>
            <p:cNvGrpSpPr/>
            <p:nvPr/>
          </p:nvGrpSpPr>
          <p:grpSpPr>
            <a:xfrm>
              <a:off x="12832457" y="9319538"/>
              <a:ext cx="332740" cy="332740"/>
              <a:chOff x="12832457" y="9319538"/>
              <a:chExt cx="332740" cy="332740"/>
            </a:xfrm>
          </p:grpSpPr>
          <p:sp>
            <p:nvSpPr>
              <p:cNvPr id="308" name="Google Shape;308;p11"/>
              <p:cNvSpPr/>
              <p:nvPr/>
            </p:nvSpPr>
            <p:spPr>
              <a:xfrm>
                <a:off x="12832457" y="931953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12832457" y="931953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11"/>
            <p:cNvGrpSpPr/>
            <p:nvPr/>
          </p:nvGrpSpPr>
          <p:grpSpPr>
            <a:xfrm>
              <a:off x="13306998" y="7398360"/>
              <a:ext cx="332740" cy="332740"/>
              <a:chOff x="13306998" y="7398360"/>
              <a:chExt cx="332740" cy="332740"/>
            </a:xfrm>
          </p:grpSpPr>
          <p:sp>
            <p:nvSpPr>
              <p:cNvPr id="311" name="Google Shape;311;p11"/>
              <p:cNvSpPr/>
              <p:nvPr/>
            </p:nvSpPr>
            <p:spPr>
              <a:xfrm>
                <a:off x="13306998" y="7398360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1"/>
              <p:cNvSpPr/>
              <p:nvPr/>
            </p:nvSpPr>
            <p:spPr>
              <a:xfrm>
                <a:off x="13306998" y="7398360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11"/>
            <p:cNvGrpSpPr/>
            <p:nvPr/>
          </p:nvGrpSpPr>
          <p:grpSpPr>
            <a:xfrm>
              <a:off x="13306998" y="7782265"/>
              <a:ext cx="332740" cy="332740"/>
              <a:chOff x="13306998" y="7782265"/>
              <a:chExt cx="332740" cy="332740"/>
            </a:xfrm>
          </p:grpSpPr>
          <p:sp>
            <p:nvSpPr>
              <p:cNvPr id="314" name="Google Shape;314;p11"/>
              <p:cNvSpPr/>
              <p:nvPr/>
            </p:nvSpPr>
            <p:spPr>
              <a:xfrm>
                <a:off x="13306998" y="7782265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30"/>
                    </a:lnTo>
                    <a:lnTo>
                      <a:pt x="332220" y="332230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13306998" y="7782265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30"/>
                    </a:moveTo>
                    <a:lnTo>
                      <a:pt x="0" y="332230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3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11"/>
            <p:cNvGrpSpPr/>
            <p:nvPr/>
          </p:nvGrpSpPr>
          <p:grpSpPr>
            <a:xfrm>
              <a:off x="13306998" y="8166159"/>
              <a:ext cx="332740" cy="332740"/>
              <a:chOff x="13306998" y="8166159"/>
              <a:chExt cx="332740" cy="332740"/>
            </a:xfrm>
          </p:grpSpPr>
          <p:sp>
            <p:nvSpPr>
              <p:cNvPr id="317" name="Google Shape;317;p11"/>
              <p:cNvSpPr/>
              <p:nvPr/>
            </p:nvSpPr>
            <p:spPr>
              <a:xfrm>
                <a:off x="13306998" y="8166159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30"/>
                    </a:lnTo>
                    <a:lnTo>
                      <a:pt x="332220" y="332230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1"/>
              <p:cNvSpPr/>
              <p:nvPr/>
            </p:nvSpPr>
            <p:spPr>
              <a:xfrm>
                <a:off x="13306998" y="8166159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30"/>
                    </a:moveTo>
                    <a:lnTo>
                      <a:pt x="0" y="332230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3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11"/>
            <p:cNvGrpSpPr/>
            <p:nvPr/>
          </p:nvGrpSpPr>
          <p:grpSpPr>
            <a:xfrm>
              <a:off x="13306998" y="8550033"/>
              <a:ext cx="332740" cy="332740"/>
              <a:chOff x="13306998" y="8550033"/>
              <a:chExt cx="332740" cy="332740"/>
            </a:xfrm>
          </p:grpSpPr>
          <p:sp>
            <p:nvSpPr>
              <p:cNvPr id="320" name="Google Shape;320;p11"/>
              <p:cNvSpPr/>
              <p:nvPr/>
            </p:nvSpPr>
            <p:spPr>
              <a:xfrm>
                <a:off x="13306998" y="8550033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>
                <a:off x="13306998" y="8550033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11"/>
            <p:cNvGrpSpPr/>
            <p:nvPr/>
          </p:nvGrpSpPr>
          <p:grpSpPr>
            <a:xfrm>
              <a:off x="13306998" y="8933937"/>
              <a:ext cx="332740" cy="332740"/>
              <a:chOff x="13306998" y="8933937"/>
              <a:chExt cx="332740" cy="332740"/>
            </a:xfrm>
          </p:grpSpPr>
          <p:sp>
            <p:nvSpPr>
              <p:cNvPr id="323" name="Google Shape;323;p11"/>
              <p:cNvSpPr/>
              <p:nvPr/>
            </p:nvSpPr>
            <p:spPr>
              <a:xfrm>
                <a:off x="13306998" y="8933937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>
                <a:off x="13306998" y="8933937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" name="Google Shape;325;p11"/>
            <p:cNvGrpSpPr/>
            <p:nvPr/>
          </p:nvGrpSpPr>
          <p:grpSpPr>
            <a:xfrm>
              <a:off x="13306998" y="9317831"/>
              <a:ext cx="332740" cy="332740"/>
              <a:chOff x="13306998" y="9317831"/>
              <a:chExt cx="332740" cy="332740"/>
            </a:xfrm>
          </p:grpSpPr>
          <p:sp>
            <p:nvSpPr>
              <p:cNvPr id="326" name="Google Shape;326;p11"/>
              <p:cNvSpPr/>
              <p:nvPr/>
            </p:nvSpPr>
            <p:spPr>
              <a:xfrm>
                <a:off x="13306998" y="9317831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>
                <a:off x="13306998" y="9317831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11"/>
            <p:cNvGrpSpPr/>
            <p:nvPr/>
          </p:nvGrpSpPr>
          <p:grpSpPr>
            <a:xfrm>
              <a:off x="13725802" y="8551792"/>
              <a:ext cx="332740" cy="332740"/>
              <a:chOff x="13725802" y="8551792"/>
              <a:chExt cx="332740" cy="332740"/>
            </a:xfrm>
          </p:grpSpPr>
          <p:sp>
            <p:nvSpPr>
              <p:cNvPr id="329" name="Google Shape;329;p11"/>
              <p:cNvSpPr/>
              <p:nvPr/>
            </p:nvSpPr>
            <p:spPr>
              <a:xfrm>
                <a:off x="13725802" y="8551792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199"/>
                    </a:lnTo>
                    <a:lnTo>
                      <a:pt x="332220" y="332199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1"/>
              <p:cNvSpPr/>
              <p:nvPr/>
            </p:nvSpPr>
            <p:spPr>
              <a:xfrm>
                <a:off x="13725802" y="8551792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199"/>
                    </a:moveTo>
                    <a:lnTo>
                      <a:pt x="0" y="332199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199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" name="Google Shape;331;p11"/>
            <p:cNvGrpSpPr/>
            <p:nvPr/>
          </p:nvGrpSpPr>
          <p:grpSpPr>
            <a:xfrm>
              <a:off x="13725802" y="8935644"/>
              <a:ext cx="332740" cy="332740"/>
              <a:chOff x="13725802" y="8935644"/>
              <a:chExt cx="332740" cy="332740"/>
            </a:xfrm>
          </p:grpSpPr>
          <p:sp>
            <p:nvSpPr>
              <p:cNvPr id="332" name="Google Shape;332;p11"/>
              <p:cNvSpPr/>
              <p:nvPr/>
            </p:nvSpPr>
            <p:spPr>
              <a:xfrm>
                <a:off x="13725802" y="8935644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20" y="33224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13725802" y="8935644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p11"/>
            <p:cNvGrpSpPr/>
            <p:nvPr/>
          </p:nvGrpSpPr>
          <p:grpSpPr>
            <a:xfrm>
              <a:off x="13725802" y="9319538"/>
              <a:ext cx="332740" cy="332740"/>
              <a:chOff x="13725802" y="9319538"/>
              <a:chExt cx="332740" cy="332740"/>
            </a:xfrm>
          </p:grpSpPr>
          <p:sp>
            <p:nvSpPr>
              <p:cNvPr id="335" name="Google Shape;335;p11"/>
              <p:cNvSpPr/>
              <p:nvPr/>
            </p:nvSpPr>
            <p:spPr>
              <a:xfrm>
                <a:off x="13725802" y="931953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>
                <a:off x="13725802" y="931953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1"/>
            <p:cNvGrpSpPr/>
            <p:nvPr/>
          </p:nvGrpSpPr>
          <p:grpSpPr>
            <a:xfrm>
              <a:off x="14137684" y="7768590"/>
              <a:ext cx="332740" cy="332740"/>
              <a:chOff x="14137684" y="7768590"/>
              <a:chExt cx="332740" cy="332740"/>
            </a:xfrm>
          </p:grpSpPr>
          <p:sp>
            <p:nvSpPr>
              <p:cNvPr id="338" name="Google Shape;338;p11"/>
              <p:cNvSpPr/>
              <p:nvPr/>
            </p:nvSpPr>
            <p:spPr>
              <a:xfrm>
                <a:off x="14137684" y="7768590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30"/>
                    </a:lnTo>
                    <a:lnTo>
                      <a:pt x="332220" y="332230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E3C40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>
                <a:off x="14137684" y="7768590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30"/>
                    </a:moveTo>
                    <a:lnTo>
                      <a:pt x="0" y="332230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3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40;p11"/>
            <p:cNvGrpSpPr/>
            <p:nvPr/>
          </p:nvGrpSpPr>
          <p:grpSpPr>
            <a:xfrm>
              <a:off x="14137684" y="8152484"/>
              <a:ext cx="332740" cy="332740"/>
              <a:chOff x="14137684" y="8152484"/>
              <a:chExt cx="332740" cy="332740"/>
            </a:xfrm>
          </p:grpSpPr>
          <p:sp>
            <p:nvSpPr>
              <p:cNvPr id="341" name="Google Shape;341;p11"/>
              <p:cNvSpPr/>
              <p:nvPr/>
            </p:nvSpPr>
            <p:spPr>
              <a:xfrm>
                <a:off x="14137684" y="8152484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20" y="33224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E3C40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14137684" y="8152484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11"/>
            <p:cNvGrpSpPr/>
            <p:nvPr/>
          </p:nvGrpSpPr>
          <p:grpSpPr>
            <a:xfrm>
              <a:off x="14137684" y="8536379"/>
              <a:ext cx="332740" cy="332740"/>
              <a:chOff x="14137684" y="8536379"/>
              <a:chExt cx="332740" cy="332740"/>
            </a:xfrm>
          </p:grpSpPr>
          <p:sp>
            <p:nvSpPr>
              <p:cNvPr id="344" name="Google Shape;344;p11"/>
              <p:cNvSpPr/>
              <p:nvPr/>
            </p:nvSpPr>
            <p:spPr>
              <a:xfrm>
                <a:off x="14137684" y="8536379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20" y="33224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E3C40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1"/>
              <p:cNvSpPr/>
              <p:nvPr/>
            </p:nvSpPr>
            <p:spPr>
              <a:xfrm>
                <a:off x="14137684" y="8536379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11"/>
            <p:cNvGrpSpPr/>
            <p:nvPr/>
          </p:nvGrpSpPr>
          <p:grpSpPr>
            <a:xfrm>
              <a:off x="14137684" y="8920272"/>
              <a:ext cx="332740" cy="332740"/>
              <a:chOff x="14137684" y="8920272"/>
              <a:chExt cx="332740" cy="332740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14137684" y="8920272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E3C40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4137684" y="8920272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11"/>
            <p:cNvGrpSpPr/>
            <p:nvPr/>
          </p:nvGrpSpPr>
          <p:grpSpPr>
            <a:xfrm>
              <a:off x="14137684" y="9304156"/>
              <a:ext cx="332740" cy="332740"/>
              <a:chOff x="14137684" y="9304156"/>
              <a:chExt cx="332740" cy="33274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14137684" y="9304156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E3C40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4137684" y="9304156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11"/>
            <p:cNvGrpSpPr/>
            <p:nvPr/>
          </p:nvGrpSpPr>
          <p:grpSpPr>
            <a:xfrm>
              <a:off x="14593020" y="6625620"/>
              <a:ext cx="332740" cy="332740"/>
              <a:chOff x="14593020" y="6625620"/>
              <a:chExt cx="332740" cy="332740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14593020" y="6625620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14593020" y="6625620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11"/>
            <p:cNvGrpSpPr/>
            <p:nvPr/>
          </p:nvGrpSpPr>
          <p:grpSpPr>
            <a:xfrm>
              <a:off x="14593020" y="7009503"/>
              <a:ext cx="332740" cy="332740"/>
              <a:chOff x="14593020" y="7009503"/>
              <a:chExt cx="332740" cy="332740"/>
            </a:xfrm>
          </p:grpSpPr>
          <p:sp>
            <p:nvSpPr>
              <p:cNvPr id="356" name="Google Shape;356;p11"/>
              <p:cNvSpPr/>
              <p:nvPr/>
            </p:nvSpPr>
            <p:spPr>
              <a:xfrm>
                <a:off x="14593020" y="7009503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1"/>
              <p:cNvSpPr/>
              <p:nvPr/>
            </p:nvSpPr>
            <p:spPr>
              <a:xfrm>
                <a:off x="14593020" y="7009503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11"/>
            <p:cNvGrpSpPr/>
            <p:nvPr/>
          </p:nvGrpSpPr>
          <p:grpSpPr>
            <a:xfrm>
              <a:off x="14593020" y="7393408"/>
              <a:ext cx="332740" cy="332740"/>
              <a:chOff x="14593020" y="7393408"/>
              <a:chExt cx="332740" cy="332740"/>
            </a:xfrm>
          </p:grpSpPr>
          <p:sp>
            <p:nvSpPr>
              <p:cNvPr id="359" name="Google Shape;359;p11"/>
              <p:cNvSpPr/>
              <p:nvPr/>
            </p:nvSpPr>
            <p:spPr>
              <a:xfrm>
                <a:off x="14593020" y="739340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1"/>
              <p:cNvSpPr/>
              <p:nvPr/>
            </p:nvSpPr>
            <p:spPr>
              <a:xfrm>
                <a:off x="14593020" y="739340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11"/>
            <p:cNvGrpSpPr/>
            <p:nvPr/>
          </p:nvGrpSpPr>
          <p:grpSpPr>
            <a:xfrm>
              <a:off x="14593020" y="7777312"/>
              <a:ext cx="332740" cy="332740"/>
              <a:chOff x="14593020" y="7777312"/>
              <a:chExt cx="332740" cy="332740"/>
            </a:xfrm>
          </p:grpSpPr>
          <p:sp>
            <p:nvSpPr>
              <p:cNvPr id="362" name="Google Shape;362;p11"/>
              <p:cNvSpPr/>
              <p:nvPr/>
            </p:nvSpPr>
            <p:spPr>
              <a:xfrm>
                <a:off x="14593020" y="7777312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30"/>
                    </a:lnTo>
                    <a:lnTo>
                      <a:pt x="332220" y="332230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11"/>
              <p:cNvSpPr/>
              <p:nvPr/>
            </p:nvSpPr>
            <p:spPr>
              <a:xfrm>
                <a:off x="14593020" y="7777312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30"/>
                    </a:moveTo>
                    <a:lnTo>
                      <a:pt x="0" y="332230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3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11"/>
            <p:cNvGrpSpPr/>
            <p:nvPr/>
          </p:nvGrpSpPr>
          <p:grpSpPr>
            <a:xfrm>
              <a:off x="14593020" y="8161207"/>
              <a:ext cx="332740" cy="332740"/>
              <a:chOff x="14593020" y="8161207"/>
              <a:chExt cx="332740" cy="332740"/>
            </a:xfrm>
          </p:grpSpPr>
          <p:sp>
            <p:nvSpPr>
              <p:cNvPr id="365" name="Google Shape;365;p11"/>
              <p:cNvSpPr/>
              <p:nvPr/>
            </p:nvSpPr>
            <p:spPr>
              <a:xfrm>
                <a:off x="14593020" y="8161207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20" y="33224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1"/>
              <p:cNvSpPr/>
              <p:nvPr/>
            </p:nvSpPr>
            <p:spPr>
              <a:xfrm>
                <a:off x="14593020" y="8161207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" name="Google Shape;367;p11"/>
            <p:cNvGrpSpPr/>
            <p:nvPr/>
          </p:nvGrpSpPr>
          <p:grpSpPr>
            <a:xfrm>
              <a:off x="14593020" y="8545090"/>
              <a:ext cx="332740" cy="332740"/>
              <a:chOff x="14593020" y="8545090"/>
              <a:chExt cx="332740" cy="332740"/>
            </a:xfrm>
          </p:grpSpPr>
          <p:sp>
            <p:nvSpPr>
              <p:cNvPr id="368" name="Google Shape;368;p11"/>
              <p:cNvSpPr/>
              <p:nvPr/>
            </p:nvSpPr>
            <p:spPr>
              <a:xfrm>
                <a:off x="14593020" y="8545090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1"/>
              <p:cNvSpPr/>
              <p:nvPr/>
            </p:nvSpPr>
            <p:spPr>
              <a:xfrm>
                <a:off x="14593020" y="8545090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11"/>
            <p:cNvGrpSpPr/>
            <p:nvPr/>
          </p:nvGrpSpPr>
          <p:grpSpPr>
            <a:xfrm>
              <a:off x="14593020" y="8928995"/>
              <a:ext cx="332740" cy="332740"/>
              <a:chOff x="14593020" y="8928995"/>
              <a:chExt cx="332740" cy="332740"/>
            </a:xfrm>
          </p:grpSpPr>
          <p:sp>
            <p:nvSpPr>
              <p:cNvPr id="371" name="Google Shape;371;p11"/>
              <p:cNvSpPr/>
              <p:nvPr/>
            </p:nvSpPr>
            <p:spPr>
              <a:xfrm>
                <a:off x="14593020" y="8928995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1"/>
              <p:cNvSpPr/>
              <p:nvPr/>
            </p:nvSpPr>
            <p:spPr>
              <a:xfrm>
                <a:off x="14593020" y="8928995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p11"/>
            <p:cNvGrpSpPr/>
            <p:nvPr/>
          </p:nvGrpSpPr>
          <p:grpSpPr>
            <a:xfrm>
              <a:off x="14593020" y="9312899"/>
              <a:ext cx="332740" cy="332740"/>
              <a:chOff x="14593020" y="9312899"/>
              <a:chExt cx="332740" cy="332740"/>
            </a:xfrm>
          </p:grpSpPr>
          <p:sp>
            <p:nvSpPr>
              <p:cNvPr id="374" name="Google Shape;374;p11"/>
              <p:cNvSpPr/>
              <p:nvPr/>
            </p:nvSpPr>
            <p:spPr>
              <a:xfrm>
                <a:off x="14593020" y="9312899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20" y="332251"/>
                    </a:lnTo>
                    <a:lnTo>
                      <a:pt x="332220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1"/>
              <p:cNvSpPr/>
              <p:nvPr/>
            </p:nvSpPr>
            <p:spPr>
              <a:xfrm>
                <a:off x="14593020" y="9312899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20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20" y="0"/>
                    </a:lnTo>
                    <a:lnTo>
                      <a:pt x="332220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1"/>
            <p:cNvGrpSpPr/>
            <p:nvPr/>
          </p:nvGrpSpPr>
          <p:grpSpPr>
            <a:xfrm>
              <a:off x="15060818" y="7393429"/>
              <a:ext cx="332740" cy="332740"/>
              <a:chOff x="15060818" y="7393429"/>
              <a:chExt cx="332740" cy="332740"/>
            </a:xfrm>
          </p:grpSpPr>
          <p:sp>
            <p:nvSpPr>
              <p:cNvPr id="377" name="Google Shape;377;p11"/>
              <p:cNvSpPr/>
              <p:nvPr/>
            </p:nvSpPr>
            <p:spPr>
              <a:xfrm>
                <a:off x="15060818" y="7393429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83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83" y="332241"/>
                    </a:lnTo>
                    <a:lnTo>
                      <a:pt x="332283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1"/>
              <p:cNvSpPr/>
              <p:nvPr/>
            </p:nvSpPr>
            <p:spPr>
              <a:xfrm>
                <a:off x="15060818" y="7393429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83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83" y="0"/>
                    </a:lnTo>
                    <a:lnTo>
                      <a:pt x="332283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" name="Google Shape;379;p11"/>
            <p:cNvGrpSpPr/>
            <p:nvPr/>
          </p:nvGrpSpPr>
          <p:grpSpPr>
            <a:xfrm>
              <a:off x="15060818" y="7777333"/>
              <a:ext cx="332740" cy="332740"/>
              <a:chOff x="15060818" y="7777333"/>
              <a:chExt cx="332740" cy="332740"/>
            </a:xfrm>
          </p:grpSpPr>
          <p:sp>
            <p:nvSpPr>
              <p:cNvPr id="380" name="Google Shape;380;p11"/>
              <p:cNvSpPr/>
              <p:nvPr/>
            </p:nvSpPr>
            <p:spPr>
              <a:xfrm>
                <a:off x="15060818" y="7777333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83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83" y="332241"/>
                    </a:lnTo>
                    <a:lnTo>
                      <a:pt x="332283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1"/>
              <p:cNvSpPr/>
              <p:nvPr/>
            </p:nvSpPr>
            <p:spPr>
              <a:xfrm>
                <a:off x="15060818" y="7777333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83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83" y="0"/>
                    </a:lnTo>
                    <a:lnTo>
                      <a:pt x="332283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11"/>
            <p:cNvGrpSpPr/>
            <p:nvPr/>
          </p:nvGrpSpPr>
          <p:grpSpPr>
            <a:xfrm>
              <a:off x="15060818" y="8161238"/>
              <a:ext cx="332740" cy="332740"/>
              <a:chOff x="15060818" y="8161238"/>
              <a:chExt cx="332740" cy="332740"/>
            </a:xfrm>
          </p:grpSpPr>
          <p:sp>
            <p:nvSpPr>
              <p:cNvPr id="383" name="Google Shape;383;p11"/>
              <p:cNvSpPr/>
              <p:nvPr/>
            </p:nvSpPr>
            <p:spPr>
              <a:xfrm>
                <a:off x="15060818" y="816123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83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83" y="332241"/>
                    </a:lnTo>
                    <a:lnTo>
                      <a:pt x="332283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1"/>
              <p:cNvSpPr/>
              <p:nvPr/>
            </p:nvSpPr>
            <p:spPr>
              <a:xfrm>
                <a:off x="15060818" y="816123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83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83" y="0"/>
                    </a:lnTo>
                    <a:lnTo>
                      <a:pt x="332283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5" name="Google Shape;385;p11"/>
            <p:cNvGrpSpPr/>
            <p:nvPr/>
          </p:nvGrpSpPr>
          <p:grpSpPr>
            <a:xfrm>
              <a:off x="15060818" y="8545090"/>
              <a:ext cx="332740" cy="332740"/>
              <a:chOff x="15060818" y="8545090"/>
              <a:chExt cx="332740" cy="332740"/>
            </a:xfrm>
          </p:grpSpPr>
          <p:sp>
            <p:nvSpPr>
              <p:cNvPr id="386" name="Google Shape;386;p11"/>
              <p:cNvSpPr/>
              <p:nvPr/>
            </p:nvSpPr>
            <p:spPr>
              <a:xfrm>
                <a:off x="15060818" y="8545090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83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83" y="332251"/>
                    </a:lnTo>
                    <a:lnTo>
                      <a:pt x="332283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1"/>
              <p:cNvSpPr/>
              <p:nvPr/>
            </p:nvSpPr>
            <p:spPr>
              <a:xfrm>
                <a:off x="15060818" y="8545090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83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83" y="0"/>
                    </a:lnTo>
                    <a:lnTo>
                      <a:pt x="332283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" name="Google Shape;388;p11"/>
            <p:cNvGrpSpPr/>
            <p:nvPr/>
          </p:nvGrpSpPr>
          <p:grpSpPr>
            <a:xfrm>
              <a:off x="15060818" y="8928995"/>
              <a:ext cx="332740" cy="332740"/>
              <a:chOff x="15060818" y="8928995"/>
              <a:chExt cx="332740" cy="332740"/>
            </a:xfrm>
          </p:grpSpPr>
          <p:sp>
            <p:nvSpPr>
              <p:cNvPr id="389" name="Google Shape;389;p11"/>
              <p:cNvSpPr/>
              <p:nvPr/>
            </p:nvSpPr>
            <p:spPr>
              <a:xfrm>
                <a:off x="15060818" y="8928995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83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83" y="332251"/>
                    </a:lnTo>
                    <a:lnTo>
                      <a:pt x="332283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>
                <a:off x="15060818" y="8928995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83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83" y="0"/>
                    </a:lnTo>
                    <a:lnTo>
                      <a:pt x="332283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11"/>
            <p:cNvGrpSpPr/>
            <p:nvPr/>
          </p:nvGrpSpPr>
          <p:grpSpPr>
            <a:xfrm>
              <a:off x="15060818" y="9312899"/>
              <a:ext cx="332740" cy="332740"/>
              <a:chOff x="15060818" y="9312899"/>
              <a:chExt cx="332740" cy="332740"/>
            </a:xfrm>
          </p:grpSpPr>
          <p:sp>
            <p:nvSpPr>
              <p:cNvPr id="392" name="Google Shape;392;p11"/>
              <p:cNvSpPr/>
              <p:nvPr/>
            </p:nvSpPr>
            <p:spPr>
              <a:xfrm>
                <a:off x="15060818" y="9312899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83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83" y="332251"/>
                    </a:lnTo>
                    <a:lnTo>
                      <a:pt x="332283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11"/>
              <p:cNvSpPr/>
              <p:nvPr/>
            </p:nvSpPr>
            <p:spPr>
              <a:xfrm>
                <a:off x="15060818" y="9312899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83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83" y="0"/>
                    </a:lnTo>
                    <a:lnTo>
                      <a:pt x="332283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4" name="Google Shape;394;p11"/>
            <p:cNvGrpSpPr/>
            <p:nvPr/>
          </p:nvGrpSpPr>
          <p:grpSpPr>
            <a:xfrm>
              <a:off x="15528993" y="7388487"/>
              <a:ext cx="332740" cy="332740"/>
              <a:chOff x="15528993" y="7388487"/>
              <a:chExt cx="332740" cy="332740"/>
            </a:xfrm>
          </p:grpSpPr>
          <p:sp>
            <p:nvSpPr>
              <p:cNvPr id="395" name="Google Shape;395;p11"/>
              <p:cNvSpPr/>
              <p:nvPr/>
            </p:nvSpPr>
            <p:spPr>
              <a:xfrm>
                <a:off x="15528993" y="7388487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09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09" y="332251"/>
                    </a:lnTo>
                    <a:lnTo>
                      <a:pt x="332209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11"/>
              <p:cNvSpPr/>
              <p:nvPr/>
            </p:nvSpPr>
            <p:spPr>
              <a:xfrm>
                <a:off x="15528993" y="7388487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09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09" y="0"/>
                    </a:lnTo>
                    <a:lnTo>
                      <a:pt x="332209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7" name="Google Shape;397;p11"/>
            <p:cNvGrpSpPr/>
            <p:nvPr/>
          </p:nvGrpSpPr>
          <p:grpSpPr>
            <a:xfrm>
              <a:off x="15528993" y="7772381"/>
              <a:ext cx="332740" cy="332740"/>
              <a:chOff x="15528993" y="7772381"/>
              <a:chExt cx="332740" cy="332740"/>
            </a:xfrm>
          </p:grpSpPr>
          <p:sp>
            <p:nvSpPr>
              <p:cNvPr id="398" name="Google Shape;398;p11"/>
              <p:cNvSpPr/>
              <p:nvPr/>
            </p:nvSpPr>
            <p:spPr>
              <a:xfrm>
                <a:off x="15528993" y="7772381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09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09" y="332251"/>
                    </a:lnTo>
                    <a:lnTo>
                      <a:pt x="332209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15528993" y="7772381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09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09" y="0"/>
                    </a:lnTo>
                    <a:lnTo>
                      <a:pt x="332209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" name="Google Shape;400;p11"/>
            <p:cNvGrpSpPr/>
            <p:nvPr/>
          </p:nvGrpSpPr>
          <p:grpSpPr>
            <a:xfrm>
              <a:off x="15528993" y="8156285"/>
              <a:ext cx="332740" cy="332740"/>
              <a:chOff x="15528993" y="8156285"/>
              <a:chExt cx="332740" cy="332740"/>
            </a:xfrm>
          </p:grpSpPr>
          <p:sp>
            <p:nvSpPr>
              <p:cNvPr id="401" name="Google Shape;401;p11"/>
              <p:cNvSpPr/>
              <p:nvPr/>
            </p:nvSpPr>
            <p:spPr>
              <a:xfrm>
                <a:off x="15528993" y="8156285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09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09" y="332251"/>
                    </a:lnTo>
                    <a:lnTo>
                      <a:pt x="332209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15528993" y="8156285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09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09" y="0"/>
                    </a:lnTo>
                    <a:lnTo>
                      <a:pt x="332209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p11"/>
            <p:cNvGrpSpPr/>
            <p:nvPr/>
          </p:nvGrpSpPr>
          <p:grpSpPr>
            <a:xfrm>
              <a:off x="15528993" y="8540148"/>
              <a:ext cx="332740" cy="332740"/>
              <a:chOff x="15528993" y="8540148"/>
              <a:chExt cx="332740" cy="332740"/>
            </a:xfrm>
          </p:grpSpPr>
          <p:sp>
            <p:nvSpPr>
              <p:cNvPr id="404" name="Google Shape;404;p11"/>
              <p:cNvSpPr/>
              <p:nvPr/>
            </p:nvSpPr>
            <p:spPr>
              <a:xfrm>
                <a:off x="15528993" y="854014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09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09" y="332241"/>
                    </a:lnTo>
                    <a:lnTo>
                      <a:pt x="332209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15528993" y="854014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09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09" y="0"/>
                    </a:lnTo>
                    <a:lnTo>
                      <a:pt x="332209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6" name="Google Shape;406;p11"/>
            <p:cNvGrpSpPr/>
            <p:nvPr/>
          </p:nvGrpSpPr>
          <p:grpSpPr>
            <a:xfrm>
              <a:off x="15528993" y="8924042"/>
              <a:ext cx="332740" cy="332740"/>
              <a:chOff x="15528993" y="8924042"/>
              <a:chExt cx="332740" cy="332740"/>
            </a:xfrm>
          </p:grpSpPr>
          <p:sp>
            <p:nvSpPr>
              <p:cNvPr id="407" name="Google Shape;407;p11"/>
              <p:cNvSpPr/>
              <p:nvPr/>
            </p:nvSpPr>
            <p:spPr>
              <a:xfrm>
                <a:off x="15528993" y="8924042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09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09" y="332251"/>
                    </a:lnTo>
                    <a:lnTo>
                      <a:pt x="332209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15528993" y="8924042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09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09" y="0"/>
                    </a:lnTo>
                    <a:lnTo>
                      <a:pt x="332209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11"/>
            <p:cNvGrpSpPr/>
            <p:nvPr/>
          </p:nvGrpSpPr>
          <p:grpSpPr>
            <a:xfrm>
              <a:off x="15528993" y="9307946"/>
              <a:ext cx="332740" cy="332740"/>
              <a:chOff x="15528993" y="9307946"/>
              <a:chExt cx="332740" cy="332740"/>
            </a:xfrm>
          </p:grpSpPr>
          <p:sp>
            <p:nvSpPr>
              <p:cNvPr id="410" name="Google Shape;410;p11"/>
              <p:cNvSpPr/>
              <p:nvPr/>
            </p:nvSpPr>
            <p:spPr>
              <a:xfrm>
                <a:off x="15528993" y="9307946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09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09" y="332241"/>
                    </a:lnTo>
                    <a:lnTo>
                      <a:pt x="332209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15528993" y="9307946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09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09" y="0"/>
                    </a:lnTo>
                    <a:lnTo>
                      <a:pt x="332209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p11"/>
            <p:cNvGrpSpPr/>
            <p:nvPr/>
          </p:nvGrpSpPr>
          <p:grpSpPr>
            <a:xfrm>
              <a:off x="15950655" y="8540148"/>
              <a:ext cx="332740" cy="332740"/>
              <a:chOff x="15950655" y="8540148"/>
              <a:chExt cx="332740" cy="332740"/>
            </a:xfrm>
          </p:grpSpPr>
          <p:sp>
            <p:nvSpPr>
              <p:cNvPr id="413" name="Google Shape;413;p11"/>
              <p:cNvSpPr/>
              <p:nvPr/>
            </p:nvSpPr>
            <p:spPr>
              <a:xfrm>
                <a:off x="15950655" y="854014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72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72" y="332241"/>
                    </a:lnTo>
                    <a:lnTo>
                      <a:pt x="332272" y="0"/>
                    </a:lnTo>
                    <a:close/>
                  </a:path>
                </a:pathLst>
              </a:custGeom>
              <a:solidFill>
                <a:srgbClr val="E3C40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15950655" y="8540148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72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72" y="0"/>
                    </a:lnTo>
                    <a:lnTo>
                      <a:pt x="332272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" name="Google Shape;415;p11"/>
            <p:cNvGrpSpPr/>
            <p:nvPr/>
          </p:nvGrpSpPr>
          <p:grpSpPr>
            <a:xfrm>
              <a:off x="15950655" y="8924042"/>
              <a:ext cx="332740" cy="332740"/>
              <a:chOff x="15950655" y="8924042"/>
              <a:chExt cx="332740" cy="332740"/>
            </a:xfrm>
          </p:grpSpPr>
          <p:sp>
            <p:nvSpPr>
              <p:cNvPr id="416" name="Google Shape;416;p11"/>
              <p:cNvSpPr/>
              <p:nvPr/>
            </p:nvSpPr>
            <p:spPr>
              <a:xfrm>
                <a:off x="15950655" y="8924042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72" y="0"/>
                    </a:moveTo>
                    <a:lnTo>
                      <a:pt x="0" y="0"/>
                    </a:lnTo>
                    <a:lnTo>
                      <a:pt x="0" y="332251"/>
                    </a:lnTo>
                    <a:lnTo>
                      <a:pt x="332272" y="332251"/>
                    </a:lnTo>
                    <a:lnTo>
                      <a:pt x="332272" y="0"/>
                    </a:lnTo>
                    <a:close/>
                  </a:path>
                </a:pathLst>
              </a:custGeom>
              <a:solidFill>
                <a:srgbClr val="E3C40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15950655" y="8924042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72" y="332251"/>
                    </a:moveTo>
                    <a:lnTo>
                      <a:pt x="0" y="332251"/>
                    </a:lnTo>
                    <a:lnTo>
                      <a:pt x="0" y="0"/>
                    </a:lnTo>
                    <a:lnTo>
                      <a:pt x="332272" y="0"/>
                    </a:lnTo>
                    <a:lnTo>
                      <a:pt x="332272" y="33225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" name="Google Shape;418;p11"/>
            <p:cNvGrpSpPr/>
            <p:nvPr/>
          </p:nvGrpSpPr>
          <p:grpSpPr>
            <a:xfrm>
              <a:off x="15950655" y="9307946"/>
              <a:ext cx="332740" cy="332740"/>
              <a:chOff x="15950655" y="9307946"/>
              <a:chExt cx="332740" cy="332740"/>
            </a:xfrm>
          </p:grpSpPr>
          <p:sp>
            <p:nvSpPr>
              <p:cNvPr id="419" name="Google Shape;419;p11"/>
              <p:cNvSpPr/>
              <p:nvPr/>
            </p:nvSpPr>
            <p:spPr>
              <a:xfrm>
                <a:off x="15950655" y="9307946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72" y="0"/>
                    </a:moveTo>
                    <a:lnTo>
                      <a:pt x="0" y="0"/>
                    </a:lnTo>
                    <a:lnTo>
                      <a:pt x="0" y="332241"/>
                    </a:lnTo>
                    <a:lnTo>
                      <a:pt x="332272" y="332241"/>
                    </a:lnTo>
                    <a:lnTo>
                      <a:pt x="332272" y="0"/>
                    </a:lnTo>
                    <a:close/>
                  </a:path>
                </a:pathLst>
              </a:custGeom>
              <a:solidFill>
                <a:srgbClr val="E3C40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15950655" y="9307946"/>
                <a:ext cx="332740" cy="332740"/>
              </a:xfrm>
              <a:custGeom>
                <a:rect b="b" l="l" r="r" t="t"/>
                <a:pathLst>
                  <a:path extrusionOk="0" h="332740" w="332740">
                    <a:moveTo>
                      <a:pt x="332272" y="332241"/>
                    </a:moveTo>
                    <a:lnTo>
                      <a:pt x="0" y="332241"/>
                    </a:lnTo>
                    <a:lnTo>
                      <a:pt x="0" y="0"/>
                    </a:lnTo>
                    <a:lnTo>
                      <a:pt x="332272" y="0"/>
                    </a:lnTo>
                    <a:lnTo>
                      <a:pt x="332272" y="33224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0778" y="2823958"/>
            <a:ext cx="8950444" cy="6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2"/>
          <p:cNvSpPr txBox="1"/>
          <p:nvPr/>
        </p:nvSpPr>
        <p:spPr>
          <a:xfrm>
            <a:off x="4574087" y="4794337"/>
            <a:ext cx="3043825" cy="2755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None/>
            </a:pPr>
            <a:r>
              <a:rPr b="1" lang="pt-BR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OBRIGADO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6096000" y="413876"/>
            <a:ext cx="5099926" cy="5801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 NONONO NONO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6096000" y="1388905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Nononon nononon</a:t>
            </a:r>
            <a:endParaRPr b="1"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096001" y="1804141"/>
            <a:ext cx="526071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 nononono nonononono nononono nonono nononono nonononono nononono nonono nononono nonononono nononono nonono nononono nonononono nononono nonono nononono nonononono nononono nonono nononono nonononono nononono nonono nononono nonononono nononono nonono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204" r="50560" t="0"/>
          <a:stretch/>
        </p:blipFill>
        <p:spPr>
          <a:xfrm>
            <a:off x="1" y="-1"/>
            <a:ext cx="5776686" cy="6710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/>
        </p:nvSpPr>
        <p:spPr>
          <a:xfrm>
            <a:off x="486939" y="413876"/>
            <a:ext cx="5099926" cy="5801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 NONONO NONO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486939" y="1388905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Nononon nononon</a:t>
            </a:r>
            <a:endParaRPr b="1"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86940" y="1804141"/>
            <a:ext cx="526071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 nononono nonononono nononono nonono nononono nonononono nononono nonono nononono nonononono </a:t>
            </a:r>
            <a:r>
              <a:rPr b="1"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nonono nononono nonononono nononono nonono nononono nonononono nononono nonono nononono nonononono </a:t>
            </a:r>
            <a:r>
              <a:rPr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nonono nononono nonononono nononono nonono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3881" y="148730"/>
            <a:ext cx="5871997" cy="5871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rcador com preenchimento sólido" id="109" name="Google Shape;10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94669" y="3992044"/>
            <a:ext cx="466077" cy="466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600727" y="3705369"/>
            <a:ext cx="5099926" cy="5801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 NONONO NONO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600727" y="4462110"/>
            <a:ext cx="1074944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 nononono nonononono nononono nonono nononono nonononono nononono nonono nononono nonononono nononono nonono nononono nonononono nononono nonono nononono nonononono nononono nonono nononono nonononono nononono nonono nononono nonononono nononono nonono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5">
            <a:alphaModFix/>
          </a:blip>
          <a:srcRect b="13528" l="0" r="0" t="0"/>
          <a:stretch/>
        </p:blipFill>
        <p:spPr>
          <a:xfrm>
            <a:off x="0" y="0"/>
            <a:ext cx="6058965" cy="349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6">
            <a:alphaModFix/>
          </a:blip>
          <a:srcRect b="11540" l="0" r="0" t="11541"/>
          <a:stretch/>
        </p:blipFill>
        <p:spPr>
          <a:xfrm>
            <a:off x="6133035" y="0"/>
            <a:ext cx="6058965" cy="3492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/>
        </p:nvSpPr>
        <p:spPr>
          <a:xfrm>
            <a:off x="0" y="895991"/>
            <a:ext cx="12192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Título título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1492307" y="4753165"/>
            <a:ext cx="2576472" cy="573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adipisicing elit, sed do eiusmod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920067" y="4425455"/>
            <a:ext cx="17209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Nononono</a:t>
            </a:r>
            <a:endParaRPr b="1" sz="140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2764" y="2013767"/>
            <a:ext cx="2133785" cy="21337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7">
            <a:alphaModFix/>
          </a:blip>
          <a:srcRect b="1" l="0" r="20449" t="1"/>
          <a:stretch/>
        </p:blipFill>
        <p:spPr>
          <a:xfrm>
            <a:off x="1492307" y="1988369"/>
            <a:ext cx="2576472" cy="215918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/>
          <p:nvPr/>
        </p:nvSpPr>
        <p:spPr>
          <a:xfrm>
            <a:off x="4801564" y="4753165"/>
            <a:ext cx="2576472" cy="573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adipisicing elit, sed do eiusmod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5229324" y="4425455"/>
            <a:ext cx="172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Nononono</a:t>
            </a:r>
            <a:endParaRPr b="1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8">
            <a:alphaModFix/>
          </a:blip>
          <a:srcRect b="0" l="10230" r="10229" t="0"/>
          <a:stretch/>
        </p:blipFill>
        <p:spPr>
          <a:xfrm>
            <a:off x="4801564" y="1988369"/>
            <a:ext cx="2576472" cy="215918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8067278" y="4753165"/>
            <a:ext cx="2576472" cy="573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adipisicing elit, sed do eiusmod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8495038" y="4425455"/>
            <a:ext cx="172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Nononono</a:t>
            </a:r>
            <a:endParaRPr b="1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9">
            <a:alphaModFix/>
          </a:blip>
          <a:srcRect b="0" l="10234" r="10235" t="0"/>
          <a:stretch/>
        </p:blipFill>
        <p:spPr>
          <a:xfrm>
            <a:off x="8067278" y="1988369"/>
            <a:ext cx="2576472" cy="2159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486939" y="435695"/>
            <a:ext cx="5099926" cy="11378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 NONONO NONO NONONONO</a:t>
            </a:r>
            <a:endParaRPr/>
          </a:p>
        </p:txBody>
      </p:sp>
      <p:sp>
        <p:nvSpPr>
          <p:cNvPr id="144" name="Google Shape;144;p6"/>
          <p:cNvSpPr txBox="1"/>
          <p:nvPr/>
        </p:nvSpPr>
        <p:spPr>
          <a:xfrm>
            <a:off x="486939" y="183885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Nononon nononon</a:t>
            </a:r>
            <a:endParaRPr b="1" sz="18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486940" y="2283114"/>
            <a:ext cx="526071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 nononono nonononono nononono nonono nononono nonononono nononono nonono nononono nonononono nononono nonono nononono nonononono nononono nonono nononono nonononono nononono nonono nononono nonononono nononono nonono nononono nonononono nononono nonono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6605137" y="-941015"/>
            <a:ext cx="6823986" cy="6823986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7"/>
          <p:cNvGrpSpPr/>
          <p:nvPr/>
        </p:nvGrpSpPr>
        <p:grpSpPr>
          <a:xfrm>
            <a:off x="588613" y="122534"/>
            <a:ext cx="11051590" cy="6239470"/>
            <a:chOff x="588613" y="122534"/>
            <a:chExt cx="11051590" cy="6239470"/>
          </a:xfrm>
        </p:grpSpPr>
        <p:pic>
          <p:nvPicPr>
            <p:cNvPr descr="Mapa&#10;&#10;Descrição gerada automaticamente" id="152" name="Google Shape;152;p7"/>
            <p:cNvPicPr preferRelativeResize="0"/>
            <p:nvPr/>
          </p:nvPicPr>
          <p:blipFill rotWithShape="1">
            <a:blip r:embed="rId3">
              <a:alphaModFix/>
            </a:blip>
            <a:srcRect b="11944" l="11875" r="8852" t="21945"/>
            <a:stretch/>
          </p:blipFill>
          <p:spPr>
            <a:xfrm>
              <a:off x="1664917" y="122534"/>
              <a:ext cx="9975286" cy="62394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abela&#10;&#10;Descrição gerada automaticamente" id="153" name="Google Shape;153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8613" y="5038216"/>
              <a:ext cx="4081498" cy="9739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4" name="Google Shape;15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/>
          <p:nvPr/>
        </p:nvSpPr>
        <p:spPr>
          <a:xfrm>
            <a:off x="473199" y="837411"/>
            <a:ext cx="38187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8"/>
          <p:cNvGrpSpPr/>
          <p:nvPr/>
        </p:nvGrpSpPr>
        <p:grpSpPr>
          <a:xfrm>
            <a:off x="10119110" y="859662"/>
            <a:ext cx="1396480" cy="4674123"/>
            <a:chOff x="17689671" y="2533238"/>
            <a:chExt cx="1895507" cy="6344400"/>
          </a:xfrm>
        </p:grpSpPr>
        <p:grpSp>
          <p:nvGrpSpPr>
            <p:cNvPr id="162" name="Google Shape;162;p8"/>
            <p:cNvGrpSpPr/>
            <p:nvPr/>
          </p:nvGrpSpPr>
          <p:grpSpPr>
            <a:xfrm>
              <a:off x="18287249" y="4808386"/>
              <a:ext cx="700405" cy="700405"/>
              <a:chOff x="18287249" y="4808386"/>
              <a:chExt cx="700405" cy="700405"/>
            </a:xfrm>
          </p:grpSpPr>
          <p:sp>
            <p:nvSpPr>
              <p:cNvPr id="163" name="Google Shape;163;p8"/>
              <p:cNvSpPr/>
              <p:nvPr/>
            </p:nvSpPr>
            <p:spPr>
              <a:xfrm>
                <a:off x="18287249" y="4808386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0"/>
                    </a:move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18287249" y="4808386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700167"/>
                    </a:move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5" name="Google Shape;165;p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8551407" y="4965814"/>
                <a:ext cx="173818" cy="25244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6" name="Google Shape;166;p8"/>
              <p:cNvSpPr/>
              <p:nvPr/>
            </p:nvSpPr>
            <p:spPr>
              <a:xfrm>
                <a:off x="18443322" y="5141410"/>
                <a:ext cx="388620" cy="210185"/>
              </a:xfrm>
              <a:custGeom>
                <a:rect b="b" l="l" r="r" t="t"/>
                <a:pathLst>
                  <a:path extrusionOk="0" h="210185" w="388619">
                    <a:moveTo>
                      <a:pt x="254444" y="8915"/>
                    </a:moveTo>
                    <a:lnTo>
                      <a:pt x="246583" y="0"/>
                    </a:lnTo>
                    <a:lnTo>
                      <a:pt x="242595" y="17627"/>
                    </a:lnTo>
                    <a:lnTo>
                      <a:pt x="232778" y="31305"/>
                    </a:lnTo>
                    <a:lnTo>
                      <a:pt x="219506" y="38862"/>
                    </a:lnTo>
                    <a:lnTo>
                      <a:pt x="205117" y="38112"/>
                    </a:lnTo>
                    <a:lnTo>
                      <a:pt x="217995" y="50927"/>
                    </a:lnTo>
                    <a:lnTo>
                      <a:pt x="254444" y="8915"/>
                    </a:lnTo>
                    <a:close/>
                  </a:path>
                  <a:path extrusionOk="0" h="210185" w="388619">
                    <a:moveTo>
                      <a:pt x="386181" y="204419"/>
                    </a:moveTo>
                    <a:lnTo>
                      <a:pt x="355295" y="189979"/>
                    </a:lnTo>
                    <a:lnTo>
                      <a:pt x="339547" y="182816"/>
                    </a:lnTo>
                    <a:lnTo>
                      <a:pt x="320357" y="174586"/>
                    </a:lnTo>
                    <a:lnTo>
                      <a:pt x="310197" y="181013"/>
                    </a:lnTo>
                    <a:lnTo>
                      <a:pt x="284035" y="194170"/>
                    </a:lnTo>
                    <a:lnTo>
                      <a:pt x="258318" y="198729"/>
                    </a:lnTo>
                    <a:lnTo>
                      <a:pt x="232791" y="194475"/>
                    </a:lnTo>
                    <a:lnTo>
                      <a:pt x="207162" y="181229"/>
                    </a:lnTo>
                    <a:lnTo>
                      <a:pt x="200863" y="177698"/>
                    </a:lnTo>
                    <a:lnTo>
                      <a:pt x="195287" y="176580"/>
                    </a:lnTo>
                    <a:lnTo>
                      <a:pt x="189750" y="177787"/>
                    </a:lnTo>
                    <a:lnTo>
                      <a:pt x="183565" y="181254"/>
                    </a:lnTo>
                    <a:lnTo>
                      <a:pt x="157518" y="194538"/>
                    </a:lnTo>
                    <a:lnTo>
                      <a:pt x="131762" y="198882"/>
                    </a:lnTo>
                    <a:lnTo>
                      <a:pt x="106197" y="194259"/>
                    </a:lnTo>
                    <a:lnTo>
                      <a:pt x="80733" y="180695"/>
                    </a:lnTo>
                    <a:lnTo>
                      <a:pt x="72301" y="174726"/>
                    </a:lnTo>
                    <a:lnTo>
                      <a:pt x="67373" y="175336"/>
                    </a:lnTo>
                    <a:lnTo>
                      <a:pt x="11925" y="199656"/>
                    </a:lnTo>
                    <a:lnTo>
                      <a:pt x="7277" y="200406"/>
                    </a:lnTo>
                    <a:lnTo>
                      <a:pt x="2781" y="201587"/>
                    </a:lnTo>
                    <a:lnTo>
                      <a:pt x="3784" y="206844"/>
                    </a:lnTo>
                    <a:lnTo>
                      <a:pt x="16319" y="208762"/>
                    </a:lnTo>
                    <a:lnTo>
                      <a:pt x="28473" y="207225"/>
                    </a:lnTo>
                    <a:lnTo>
                      <a:pt x="40119" y="203123"/>
                    </a:lnTo>
                    <a:lnTo>
                      <a:pt x="51193" y="197358"/>
                    </a:lnTo>
                    <a:lnTo>
                      <a:pt x="60477" y="192913"/>
                    </a:lnTo>
                    <a:lnTo>
                      <a:pt x="69151" y="191262"/>
                    </a:lnTo>
                    <a:lnTo>
                      <a:pt x="77965" y="192582"/>
                    </a:lnTo>
                    <a:lnTo>
                      <a:pt x="87668" y="197040"/>
                    </a:lnTo>
                    <a:lnTo>
                      <a:pt x="111099" y="206946"/>
                    </a:lnTo>
                    <a:lnTo>
                      <a:pt x="134785" y="209677"/>
                    </a:lnTo>
                    <a:lnTo>
                      <a:pt x="158419" y="205574"/>
                    </a:lnTo>
                    <a:lnTo>
                      <a:pt x="181660" y="194995"/>
                    </a:lnTo>
                    <a:lnTo>
                      <a:pt x="188874" y="191528"/>
                    </a:lnTo>
                    <a:lnTo>
                      <a:pt x="195516" y="190347"/>
                    </a:lnTo>
                    <a:lnTo>
                      <a:pt x="202171" y="191503"/>
                    </a:lnTo>
                    <a:lnTo>
                      <a:pt x="209410" y="195033"/>
                    </a:lnTo>
                    <a:lnTo>
                      <a:pt x="233641" y="206032"/>
                    </a:lnTo>
                    <a:lnTo>
                      <a:pt x="258114" y="209588"/>
                    </a:lnTo>
                    <a:lnTo>
                      <a:pt x="282575" y="205892"/>
                    </a:lnTo>
                    <a:lnTo>
                      <a:pt x="306781" y="195110"/>
                    </a:lnTo>
                    <a:lnTo>
                      <a:pt x="314579" y="191452"/>
                    </a:lnTo>
                    <a:lnTo>
                      <a:pt x="321652" y="190385"/>
                    </a:lnTo>
                    <a:lnTo>
                      <a:pt x="328625" y="191858"/>
                    </a:lnTo>
                    <a:lnTo>
                      <a:pt x="351015" y="203606"/>
                    </a:lnTo>
                    <a:lnTo>
                      <a:pt x="364604" y="207429"/>
                    </a:lnTo>
                    <a:lnTo>
                      <a:pt x="376478" y="207594"/>
                    </a:lnTo>
                    <a:lnTo>
                      <a:pt x="386181" y="204419"/>
                    </a:lnTo>
                    <a:close/>
                  </a:path>
                  <a:path extrusionOk="0" h="210185" w="388619">
                    <a:moveTo>
                      <a:pt x="388010" y="142684"/>
                    </a:moveTo>
                    <a:lnTo>
                      <a:pt x="355206" y="127114"/>
                    </a:lnTo>
                    <a:lnTo>
                      <a:pt x="339229" y="119722"/>
                    </a:lnTo>
                    <a:lnTo>
                      <a:pt x="320179" y="111404"/>
                    </a:lnTo>
                    <a:lnTo>
                      <a:pt x="310146" y="118275"/>
                    </a:lnTo>
                    <a:lnTo>
                      <a:pt x="284721" y="131229"/>
                    </a:lnTo>
                    <a:lnTo>
                      <a:pt x="258686" y="135585"/>
                    </a:lnTo>
                    <a:lnTo>
                      <a:pt x="232524" y="131419"/>
                    </a:lnTo>
                    <a:lnTo>
                      <a:pt x="206692" y="118833"/>
                    </a:lnTo>
                    <a:lnTo>
                      <a:pt x="201676" y="115531"/>
                    </a:lnTo>
                    <a:lnTo>
                      <a:pt x="191439" y="113639"/>
                    </a:lnTo>
                    <a:lnTo>
                      <a:pt x="187363" y="116484"/>
                    </a:lnTo>
                    <a:lnTo>
                      <a:pt x="158635" y="131330"/>
                    </a:lnTo>
                    <a:lnTo>
                      <a:pt x="130340" y="135712"/>
                    </a:lnTo>
                    <a:lnTo>
                      <a:pt x="102362" y="129755"/>
                    </a:lnTo>
                    <a:lnTo>
                      <a:pt x="74612" y="113614"/>
                    </a:lnTo>
                    <a:lnTo>
                      <a:pt x="73152" y="112496"/>
                    </a:lnTo>
                    <a:lnTo>
                      <a:pt x="71120" y="112115"/>
                    </a:lnTo>
                    <a:lnTo>
                      <a:pt x="73583" y="113118"/>
                    </a:lnTo>
                    <a:lnTo>
                      <a:pt x="0" y="142074"/>
                    </a:lnTo>
                    <a:lnTo>
                      <a:pt x="14757" y="145211"/>
                    </a:lnTo>
                    <a:lnTo>
                      <a:pt x="28092" y="144348"/>
                    </a:lnTo>
                    <a:lnTo>
                      <a:pt x="40170" y="140500"/>
                    </a:lnTo>
                    <a:lnTo>
                      <a:pt x="51117" y="134696"/>
                    </a:lnTo>
                    <a:lnTo>
                      <a:pt x="60998" y="129984"/>
                    </a:lnTo>
                    <a:lnTo>
                      <a:pt x="70065" y="128701"/>
                    </a:lnTo>
                    <a:lnTo>
                      <a:pt x="79133" y="130492"/>
                    </a:lnTo>
                    <a:lnTo>
                      <a:pt x="89065" y="135026"/>
                    </a:lnTo>
                    <a:lnTo>
                      <a:pt x="112687" y="144221"/>
                    </a:lnTo>
                    <a:lnTo>
                      <a:pt x="136474" y="146494"/>
                    </a:lnTo>
                    <a:lnTo>
                      <a:pt x="160121" y="142113"/>
                    </a:lnTo>
                    <a:lnTo>
                      <a:pt x="183311" y="131381"/>
                    </a:lnTo>
                    <a:lnTo>
                      <a:pt x="189636" y="128295"/>
                    </a:lnTo>
                    <a:lnTo>
                      <a:pt x="195427" y="127254"/>
                    </a:lnTo>
                    <a:lnTo>
                      <a:pt x="201231" y="128257"/>
                    </a:lnTo>
                    <a:lnTo>
                      <a:pt x="207606" y="131305"/>
                    </a:lnTo>
                    <a:lnTo>
                      <a:pt x="232803" y="142494"/>
                    </a:lnTo>
                    <a:lnTo>
                      <a:pt x="258178" y="146278"/>
                    </a:lnTo>
                    <a:lnTo>
                      <a:pt x="283565" y="142608"/>
                    </a:lnTo>
                    <a:lnTo>
                      <a:pt x="308787" y="131432"/>
                    </a:lnTo>
                    <a:lnTo>
                      <a:pt x="315087" y="128447"/>
                    </a:lnTo>
                    <a:lnTo>
                      <a:pt x="320840" y="127495"/>
                    </a:lnTo>
                    <a:lnTo>
                      <a:pt x="326656" y="128422"/>
                    </a:lnTo>
                    <a:lnTo>
                      <a:pt x="343662" y="135610"/>
                    </a:lnTo>
                    <a:lnTo>
                      <a:pt x="354596" y="139268"/>
                    </a:lnTo>
                    <a:lnTo>
                      <a:pt x="380123" y="146304"/>
                    </a:lnTo>
                    <a:lnTo>
                      <a:pt x="384276" y="143700"/>
                    </a:lnTo>
                    <a:lnTo>
                      <a:pt x="388010" y="142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8"/>
            <p:cNvGrpSpPr/>
            <p:nvPr/>
          </p:nvGrpSpPr>
          <p:grpSpPr>
            <a:xfrm>
              <a:off x="18287247" y="8177233"/>
              <a:ext cx="700405" cy="700405"/>
              <a:chOff x="18287247" y="8177233"/>
              <a:chExt cx="700405" cy="700405"/>
            </a:xfrm>
          </p:grpSpPr>
          <p:sp>
            <p:nvSpPr>
              <p:cNvPr id="168" name="Google Shape;168;p8"/>
              <p:cNvSpPr/>
              <p:nvPr/>
            </p:nvSpPr>
            <p:spPr>
              <a:xfrm>
                <a:off x="18287247" y="8177233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0"/>
                    </a:move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18287247" y="8177233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700167"/>
                    </a:move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18434076" y="8331066"/>
                <a:ext cx="403860" cy="387985"/>
              </a:xfrm>
              <a:custGeom>
                <a:rect b="b" l="l" r="r" t="t"/>
                <a:pathLst>
                  <a:path extrusionOk="0" h="387984" w="403859">
                    <a:moveTo>
                      <a:pt x="121031" y="264261"/>
                    </a:moveTo>
                    <a:lnTo>
                      <a:pt x="118364" y="261289"/>
                    </a:lnTo>
                    <a:lnTo>
                      <a:pt x="109296" y="260997"/>
                    </a:lnTo>
                    <a:lnTo>
                      <a:pt x="101803" y="260921"/>
                    </a:lnTo>
                    <a:lnTo>
                      <a:pt x="94297" y="261023"/>
                    </a:lnTo>
                    <a:lnTo>
                      <a:pt x="85128" y="261340"/>
                    </a:lnTo>
                    <a:lnTo>
                      <a:pt x="83578" y="264172"/>
                    </a:lnTo>
                    <a:lnTo>
                      <a:pt x="81978" y="265734"/>
                    </a:lnTo>
                    <a:lnTo>
                      <a:pt x="83553" y="267347"/>
                    </a:lnTo>
                    <a:lnTo>
                      <a:pt x="84950" y="270103"/>
                    </a:lnTo>
                    <a:lnTo>
                      <a:pt x="91211" y="271043"/>
                    </a:lnTo>
                    <a:lnTo>
                      <a:pt x="95859" y="270598"/>
                    </a:lnTo>
                    <a:lnTo>
                      <a:pt x="100444" y="270598"/>
                    </a:lnTo>
                    <a:lnTo>
                      <a:pt x="105854" y="270624"/>
                    </a:lnTo>
                    <a:lnTo>
                      <a:pt x="111315" y="271005"/>
                    </a:lnTo>
                    <a:lnTo>
                      <a:pt x="118364" y="270205"/>
                    </a:lnTo>
                    <a:lnTo>
                      <a:pt x="120954" y="267462"/>
                    </a:lnTo>
                    <a:lnTo>
                      <a:pt x="121031" y="264261"/>
                    </a:lnTo>
                    <a:close/>
                  </a:path>
                  <a:path extrusionOk="0" h="387984" w="403859">
                    <a:moveTo>
                      <a:pt x="142062" y="238340"/>
                    </a:moveTo>
                    <a:lnTo>
                      <a:pt x="139407" y="236169"/>
                    </a:lnTo>
                    <a:lnTo>
                      <a:pt x="138633" y="235534"/>
                    </a:lnTo>
                    <a:lnTo>
                      <a:pt x="88176" y="236169"/>
                    </a:lnTo>
                    <a:lnTo>
                      <a:pt x="67538" y="236067"/>
                    </a:lnTo>
                    <a:lnTo>
                      <a:pt x="35052" y="235292"/>
                    </a:lnTo>
                    <a:lnTo>
                      <a:pt x="30581" y="238429"/>
                    </a:lnTo>
                    <a:lnTo>
                      <a:pt x="31318" y="250888"/>
                    </a:lnTo>
                    <a:lnTo>
                      <a:pt x="31686" y="261264"/>
                    </a:lnTo>
                    <a:lnTo>
                      <a:pt x="31737" y="284708"/>
                    </a:lnTo>
                    <a:lnTo>
                      <a:pt x="31572" y="303657"/>
                    </a:lnTo>
                    <a:lnTo>
                      <a:pt x="44437" y="303631"/>
                    </a:lnTo>
                    <a:lnTo>
                      <a:pt x="41198" y="302272"/>
                    </a:lnTo>
                    <a:lnTo>
                      <a:pt x="41427" y="294728"/>
                    </a:lnTo>
                    <a:lnTo>
                      <a:pt x="41541" y="285940"/>
                    </a:lnTo>
                    <a:lnTo>
                      <a:pt x="45605" y="246367"/>
                    </a:lnTo>
                    <a:lnTo>
                      <a:pt x="88950" y="245922"/>
                    </a:lnTo>
                    <a:lnTo>
                      <a:pt x="131165" y="245948"/>
                    </a:lnTo>
                    <a:lnTo>
                      <a:pt x="131165" y="303618"/>
                    </a:lnTo>
                    <a:lnTo>
                      <a:pt x="141554" y="303618"/>
                    </a:lnTo>
                    <a:lnTo>
                      <a:pt x="141427" y="276987"/>
                    </a:lnTo>
                    <a:lnTo>
                      <a:pt x="141452" y="261264"/>
                    </a:lnTo>
                    <a:lnTo>
                      <a:pt x="141668" y="250888"/>
                    </a:lnTo>
                    <a:lnTo>
                      <a:pt x="141795" y="245922"/>
                    </a:lnTo>
                    <a:lnTo>
                      <a:pt x="142062" y="238340"/>
                    </a:lnTo>
                    <a:close/>
                  </a:path>
                  <a:path extrusionOk="0" h="387984" w="403859">
                    <a:moveTo>
                      <a:pt x="230327" y="288251"/>
                    </a:moveTo>
                    <a:lnTo>
                      <a:pt x="228422" y="286588"/>
                    </a:lnTo>
                    <a:lnTo>
                      <a:pt x="226542" y="283540"/>
                    </a:lnTo>
                    <a:lnTo>
                      <a:pt x="214680" y="283273"/>
                    </a:lnTo>
                    <a:lnTo>
                      <a:pt x="204774" y="283222"/>
                    </a:lnTo>
                    <a:lnTo>
                      <a:pt x="194868" y="283311"/>
                    </a:lnTo>
                    <a:lnTo>
                      <a:pt x="183172" y="283591"/>
                    </a:lnTo>
                    <a:lnTo>
                      <a:pt x="181432" y="286042"/>
                    </a:lnTo>
                    <a:lnTo>
                      <a:pt x="179679" y="287388"/>
                    </a:lnTo>
                    <a:lnTo>
                      <a:pt x="181368" y="289318"/>
                    </a:lnTo>
                    <a:lnTo>
                      <a:pt x="182905" y="292709"/>
                    </a:lnTo>
                    <a:lnTo>
                      <a:pt x="191312" y="293585"/>
                    </a:lnTo>
                    <a:lnTo>
                      <a:pt x="197954" y="293166"/>
                    </a:lnTo>
                    <a:lnTo>
                      <a:pt x="204558" y="293204"/>
                    </a:lnTo>
                    <a:lnTo>
                      <a:pt x="211175" y="293204"/>
                    </a:lnTo>
                    <a:lnTo>
                      <a:pt x="217805" y="293611"/>
                    </a:lnTo>
                    <a:lnTo>
                      <a:pt x="226479" y="292785"/>
                    </a:lnTo>
                    <a:lnTo>
                      <a:pt x="228346" y="289915"/>
                    </a:lnTo>
                    <a:lnTo>
                      <a:pt x="230327" y="288251"/>
                    </a:lnTo>
                    <a:close/>
                  </a:path>
                  <a:path extrusionOk="0" h="387984" w="403859">
                    <a:moveTo>
                      <a:pt x="230403" y="267919"/>
                    </a:moveTo>
                    <a:lnTo>
                      <a:pt x="228688" y="266446"/>
                    </a:lnTo>
                    <a:lnTo>
                      <a:pt x="226999" y="263753"/>
                    </a:lnTo>
                    <a:lnTo>
                      <a:pt x="215252" y="263474"/>
                    </a:lnTo>
                    <a:lnTo>
                      <a:pt x="205257" y="263385"/>
                    </a:lnTo>
                    <a:lnTo>
                      <a:pt x="195262" y="263448"/>
                    </a:lnTo>
                    <a:lnTo>
                      <a:pt x="183349" y="263753"/>
                    </a:lnTo>
                    <a:lnTo>
                      <a:pt x="181533" y="267055"/>
                    </a:lnTo>
                    <a:lnTo>
                      <a:pt x="179654" y="268859"/>
                    </a:lnTo>
                    <a:lnTo>
                      <a:pt x="181775" y="270332"/>
                    </a:lnTo>
                    <a:lnTo>
                      <a:pt x="183794" y="272872"/>
                    </a:lnTo>
                    <a:lnTo>
                      <a:pt x="192227" y="273659"/>
                    </a:lnTo>
                    <a:lnTo>
                      <a:pt x="198501" y="273278"/>
                    </a:lnTo>
                    <a:lnTo>
                      <a:pt x="204749" y="273278"/>
                    </a:lnTo>
                    <a:lnTo>
                      <a:pt x="211404" y="273227"/>
                    </a:lnTo>
                    <a:lnTo>
                      <a:pt x="218109" y="273646"/>
                    </a:lnTo>
                    <a:lnTo>
                      <a:pt x="226758" y="272783"/>
                    </a:lnTo>
                    <a:lnTo>
                      <a:pt x="228511" y="269684"/>
                    </a:lnTo>
                    <a:lnTo>
                      <a:pt x="230403" y="267919"/>
                    </a:lnTo>
                    <a:close/>
                  </a:path>
                  <a:path extrusionOk="0" h="387984" w="403859">
                    <a:moveTo>
                      <a:pt x="263753" y="303618"/>
                    </a:moveTo>
                    <a:lnTo>
                      <a:pt x="232752" y="303530"/>
                    </a:lnTo>
                    <a:lnTo>
                      <a:pt x="177088" y="303618"/>
                    </a:lnTo>
                    <a:lnTo>
                      <a:pt x="263753" y="303618"/>
                    </a:lnTo>
                    <a:close/>
                  </a:path>
                  <a:path extrusionOk="0" h="387984" w="403859">
                    <a:moveTo>
                      <a:pt x="296570" y="268960"/>
                    </a:moveTo>
                    <a:lnTo>
                      <a:pt x="294805" y="267119"/>
                    </a:lnTo>
                    <a:lnTo>
                      <a:pt x="293077" y="263766"/>
                    </a:lnTo>
                    <a:lnTo>
                      <a:pt x="281266" y="263499"/>
                    </a:lnTo>
                    <a:lnTo>
                      <a:pt x="247040" y="269989"/>
                    </a:lnTo>
                    <a:lnTo>
                      <a:pt x="249732" y="272808"/>
                    </a:lnTo>
                    <a:lnTo>
                      <a:pt x="258013" y="273456"/>
                    </a:lnTo>
                    <a:lnTo>
                      <a:pt x="264693" y="273151"/>
                    </a:lnTo>
                    <a:lnTo>
                      <a:pt x="271348" y="273151"/>
                    </a:lnTo>
                    <a:lnTo>
                      <a:pt x="278003" y="273202"/>
                    </a:lnTo>
                    <a:lnTo>
                      <a:pt x="284695" y="273507"/>
                    </a:lnTo>
                    <a:lnTo>
                      <a:pt x="293154" y="272872"/>
                    </a:lnTo>
                    <a:lnTo>
                      <a:pt x="294830" y="270370"/>
                    </a:lnTo>
                    <a:lnTo>
                      <a:pt x="296570" y="268960"/>
                    </a:lnTo>
                    <a:close/>
                  </a:path>
                  <a:path extrusionOk="0" h="387984" w="403859">
                    <a:moveTo>
                      <a:pt x="296672" y="288353"/>
                    </a:moveTo>
                    <a:lnTo>
                      <a:pt x="294817" y="286689"/>
                    </a:lnTo>
                    <a:lnTo>
                      <a:pt x="293014" y="283603"/>
                    </a:lnTo>
                    <a:lnTo>
                      <a:pt x="281520" y="283298"/>
                    </a:lnTo>
                    <a:lnTo>
                      <a:pt x="271919" y="283210"/>
                    </a:lnTo>
                    <a:lnTo>
                      <a:pt x="262318" y="283286"/>
                    </a:lnTo>
                    <a:lnTo>
                      <a:pt x="250685" y="283578"/>
                    </a:lnTo>
                    <a:lnTo>
                      <a:pt x="248742" y="286385"/>
                    </a:lnTo>
                    <a:lnTo>
                      <a:pt x="246748" y="287934"/>
                    </a:lnTo>
                    <a:lnTo>
                      <a:pt x="248996" y="289699"/>
                    </a:lnTo>
                    <a:lnTo>
                      <a:pt x="251104" y="292646"/>
                    </a:lnTo>
                    <a:lnTo>
                      <a:pt x="259245" y="293725"/>
                    </a:lnTo>
                    <a:lnTo>
                      <a:pt x="265099" y="293217"/>
                    </a:lnTo>
                    <a:lnTo>
                      <a:pt x="270878" y="293217"/>
                    </a:lnTo>
                    <a:lnTo>
                      <a:pt x="277482" y="293192"/>
                    </a:lnTo>
                    <a:lnTo>
                      <a:pt x="284124" y="293573"/>
                    </a:lnTo>
                    <a:lnTo>
                      <a:pt x="292798" y="292773"/>
                    </a:lnTo>
                    <a:lnTo>
                      <a:pt x="294690" y="289966"/>
                    </a:lnTo>
                    <a:lnTo>
                      <a:pt x="296672" y="288353"/>
                    </a:lnTo>
                    <a:close/>
                  </a:path>
                  <a:path extrusionOk="0" h="387984" w="403859">
                    <a:moveTo>
                      <a:pt x="351828" y="143738"/>
                    </a:moveTo>
                    <a:lnTo>
                      <a:pt x="339585" y="136410"/>
                    </a:lnTo>
                    <a:lnTo>
                      <a:pt x="327342" y="143738"/>
                    </a:lnTo>
                    <a:lnTo>
                      <a:pt x="331203" y="145618"/>
                    </a:lnTo>
                    <a:lnTo>
                      <a:pt x="335102" y="149047"/>
                    </a:lnTo>
                    <a:lnTo>
                      <a:pt x="343268" y="148869"/>
                    </a:lnTo>
                    <a:lnTo>
                      <a:pt x="347535" y="145605"/>
                    </a:lnTo>
                    <a:lnTo>
                      <a:pt x="351828" y="143738"/>
                    </a:lnTo>
                    <a:close/>
                  </a:path>
                  <a:path extrusionOk="0" h="387984" w="403859">
                    <a:moveTo>
                      <a:pt x="401637" y="137604"/>
                    </a:moveTo>
                    <a:lnTo>
                      <a:pt x="399580" y="130403"/>
                    </a:lnTo>
                    <a:lnTo>
                      <a:pt x="397395" y="122796"/>
                    </a:lnTo>
                    <a:lnTo>
                      <a:pt x="394690" y="119062"/>
                    </a:lnTo>
                    <a:lnTo>
                      <a:pt x="389470" y="111887"/>
                    </a:lnTo>
                    <a:lnTo>
                      <a:pt x="389470" y="130403"/>
                    </a:lnTo>
                    <a:lnTo>
                      <a:pt x="389470" y="159473"/>
                    </a:lnTo>
                    <a:lnTo>
                      <a:pt x="342353" y="159435"/>
                    </a:lnTo>
                    <a:lnTo>
                      <a:pt x="319722" y="145478"/>
                    </a:lnTo>
                    <a:lnTo>
                      <a:pt x="320306" y="138404"/>
                    </a:lnTo>
                    <a:lnTo>
                      <a:pt x="320306" y="130403"/>
                    </a:lnTo>
                    <a:lnTo>
                      <a:pt x="389470" y="130403"/>
                    </a:lnTo>
                    <a:lnTo>
                      <a:pt x="389470" y="111887"/>
                    </a:lnTo>
                    <a:lnTo>
                      <a:pt x="388416" y="110426"/>
                    </a:lnTo>
                    <a:lnTo>
                      <a:pt x="377202" y="102311"/>
                    </a:lnTo>
                    <a:lnTo>
                      <a:pt x="377202" y="116306"/>
                    </a:lnTo>
                    <a:lnTo>
                      <a:pt x="376389" y="119024"/>
                    </a:lnTo>
                    <a:lnTo>
                      <a:pt x="324180" y="118757"/>
                    </a:lnTo>
                    <a:lnTo>
                      <a:pt x="320509" y="96977"/>
                    </a:lnTo>
                    <a:lnTo>
                      <a:pt x="320535" y="71691"/>
                    </a:lnTo>
                    <a:lnTo>
                      <a:pt x="377202" y="116306"/>
                    </a:lnTo>
                    <a:lnTo>
                      <a:pt x="377202" y="102311"/>
                    </a:lnTo>
                    <a:lnTo>
                      <a:pt x="374484" y="100330"/>
                    </a:lnTo>
                    <a:lnTo>
                      <a:pt x="368350" y="96977"/>
                    </a:lnTo>
                    <a:lnTo>
                      <a:pt x="363308" y="91630"/>
                    </a:lnTo>
                    <a:lnTo>
                      <a:pt x="357644" y="87350"/>
                    </a:lnTo>
                    <a:lnTo>
                      <a:pt x="346583" y="78549"/>
                    </a:lnTo>
                    <a:lnTo>
                      <a:pt x="338175" y="71691"/>
                    </a:lnTo>
                    <a:lnTo>
                      <a:pt x="335584" y="69583"/>
                    </a:lnTo>
                    <a:lnTo>
                      <a:pt x="324307" y="61201"/>
                    </a:lnTo>
                    <a:lnTo>
                      <a:pt x="312369" y="54165"/>
                    </a:lnTo>
                    <a:lnTo>
                      <a:pt x="309676" y="52908"/>
                    </a:lnTo>
                    <a:lnTo>
                      <a:pt x="309676" y="91630"/>
                    </a:lnTo>
                    <a:lnTo>
                      <a:pt x="309473" y="106819"/>
                    </a:lnTo>
                    <a:lnTo>
                      <a:pt x="308660" y="125920"/>
                    </a:lnTo>
                    <a:lnTo>
                      <a:pt x="307073" y="145389"/>
                    </a:lnTo>
                    <a:lnTo>
                      <a:pt x="212775" y="24726"/>
                    </a:lnTo>
                    <a:lnTo>
                      <a:pt x="213258" y="24091"/>
                    </a:lnTo>
                    <a:lnTo>
                      <a:pt x="214388" y="22606"/>
                    </a:lnTo>
                    <a:lnTo>
                      <a:pt x="307505" y="63436"/>
                    </a:lnTo>
                    <a:lnTo>
                      <a:pt x="309587" y="66929"/>
                    </a:lnTo>
                    <a:lnTo>
                      <a:pt x="309676" y="91630"/>
                    </a:lnTo>
                    <a:lnTo>
                      <a:pt x="309676" y="52908"/>
                    </a:lnTo>
                    <a:lnTo>
                      <a:pt x="284962" y="41275"/>
                    </a:lnTo>
                    <a:lnTo>
                      <a:pt x="257213" y="29057"/>
                    </a:lnTo>
                    <a:lnTo>
                      <a:pt x="242062" y="22606"/>
                    </a:lnTo>
                    <a:lnTo>
                      <a:pt x="189115" y="0"/>
                    </a:lnTo>
                    <a:lnTo>
                      <a:pt x="186956" y="1549"/>
                    </a:lnTo>
                    <a:lnTo>
                      <a:pt x="186905" y="184251"/>
                    </a:lnTo>
                    <a:lnTo>
                      <a:pt x="178841" y="184251"/>
                    </a:lnTo>
                    <a:lnTo>
                      <a:pt x="156679" y="205841"/>
                    </a:lnTo>
                    <a:lnTo>
                      <a:pt x="156870" y="212280"/>
                    </a:lnTo>
                    <a:lnTo>
                      <a:pt x="183807" y="223596"/>
                    </a:lnTo>
                    <a:lnTo>
                      <a:pt x="201333" y="223532"/>
                    </a:lnTo>
                    <a:lnTo>
                      <a:pt x="218706" y="223062"/>
                    </a:lnTo>
                    <a:lnTo>
                      <a:pt x="227380" y="219760"/>
                    </a:lnTo>
                    <a:lnTo>
                      <a:pt x="229425" y="212280"/>
                    </a:lnTo>
                    <a:lnTo>
                      <a:pt x="229831" y="210807"/>
                    </a:lnTo>
                    <a:lnTo>
                      <a:pt x="217919" y="184251"/>
                    </a:lnTo>
                    <a:lnTo>
                      <a:pt x="217792" y="184226"/>
                    </a:lnTo>
                    <a:lnTo>
                      <a:pt x="217792" y="195338"/>
                    </a:lnTo>
                    <a:lnTo>
                      <a:pt x="217792" y="212280"/>
                    </a:lnTo>
                    <a:lnTo>
                      <a:pt x="167233" y="212280"/>
                    </a:lnTo>
                    <a:lnTo>
                      <a:pt x="167233" y="195338"/>
                    </a:lnTo>
                    <a:lnTo>
                      <a:pt x="217792" y="195338"/>
                    </a:lnTo>
                    <a:lnTo>
                      <a:pt x="217792" y="184226"/>
                    </a:lnTo>
                    <a:lnTo>
                      <a:pt x="212902" y="183286"/>
                    </a:lnTo>
                    <a:lnTo>
                      <a:pt x="205384" y="184226"/>
                    </a:lnTo>
                    <a:lnTo>
                      <a:pt x="198361" y="184226"/>
                    </a:lnTo>
                    <a:lnTo>
                      <a:pt x="198361" y="24091"/>
                    </a:lnTo>
                    <a:lnTo>
                      <a:pt x="202095" y="28663"/>
                    </a:lnTo>
                    <a:lnTo>
                      <a:pt x="203936" y="30848"/>
                    </a:lnTo>
                    <a:lnTo>
                      <a:pt x="274574" y="121208"/>
                    </a:lnTo>
                    <a:lnTo>
                      <a:pt x="297319" y="150749"/>
                    </a:lnTo>
                    <a:lnTo>
                      <a:pt x="304431" y="159689"/>
                    </a:lnTo>
                    <a:lnTo>
                      <a:pt x="312420" y="166801"/>
                    </a:lnTo>
                    <a:lnTo>
                      <a:pt x="322453" y="170357"/>
                    </a:lnTo>
                    <a:lnTo>
                      <a:pt x="335737" y="168643"/>
                    </a:lnTo>
                    <a:lnTo>
                      <a:pt x="335711" y="230124"/>
                    </a:lnTo>
                    <a:lnTo>
                      <a:pt x="335991" y="249783"/>
                    </a:lnTo>
                    <a:lnTo>
                      <a:pt x="336118" y="255612"/>
                    </a:lnTo>
                    <a:lnTo>
                      <a:pt x="336207" y="256057"/>
                    </a:lnTo>
                    <a:lnTo>
                      <a:pt x="339445" y="261531"/>
                    </a:lnTo>
                    <a:lnTo>
                      <a:pt x="341299" y="267169"/>
                    </a:lnTo>
                    <a:lnTo>
                      <a:pt x="342950" y="261378"/>
                    </a:lnTo>
                    <a:lnTo>
                      <a:pt x="345897" y="255612"/>
                    </a:lnTo>
                    <a:lnTo>
                      <a:pt x="345998" y="249783"/>
                    </a:lnTo>
                    <a:lnTo>
                      <a:pt x="346265" y="230124"/>
                    </a:lnTo>
                    <a:lnTo>
                      <a:pt x="346240" y="170726"/>
                    </a:lnTo>
                    <a:lnTo>
                      <a:pt x="364667" y="170726"/>
                    </a:lnTo>
                    <a:lnTo>
                      <a:pt x="364744" y="243509"/>
                    </a:lnTo>
                    <a:lnTo>
                      <a:pt x="364972" y="260057"/>
                    </a:lnTo>
                    <a:lnTo>
                      <a:pt x="368147" y="263613"/>
                    </a:lnTo>
                    <a:lnTo>
                      <a:pt x="369874" y="267208"/>
                    </a:lnTo>
                    <a:lnTo>
                      <a:pt x="371500" y="263499"/>
                    </a:lnTo>
                    <a:lnTo>
                      <a:pt x="374396" y="259816"/>
                    </a:lnTo>
                    <a:lnTo>
                      <a:pt x="374523" y="256057"/>
                    </a:lnTo>
                    <a:lnTo>
                      <a:pt x="374789" y="243509"/>
                    </a:lnTo>
                    <a:lnTo>
                      <a:pt x="374815" y="170726"/>
                    </a:lnTo>
                    <a:lnTo>
                      <a:pt x="379818" y="170357"/>
                    </a:lnTo>
                    <a:lnTo>
                      <a:pt x="383159" y="169710"/>
                    </a:lnTo>
                    <a:lnTo>
                      <a:pt x="398437" y="171843"/>
                    </a:lnTo>
                    <a:lnTo>
                      <a:pt x="398932" y="169710"/>
                    </a:lnTo>
                    <a:lnTo>
                      <a:pt x="399186" y="168643"/>
                    </a:lnTo>
                    <a:lnTo>
                      <a:pt x="399910" y="165595"/>
                    </a:lnTo>
                    <a:lnTo>
                      <a:pt x="400723" y="159524"/>
                    </a:lnTo>
                    <a:lnTo>
                      <a:pt x="401332" y="155003"/>
                    </a:lnTo>
                    <a:lnTo>
                      <a:pt x="401637" y="137604"/>
                    </a:lnTo>
                    <a:close/>
                  </a:path>
                  <a:path extrusionOk="0" h="387984" w="403859">
                    <a:moveTo>
                      <a:pt x="403631" y="289013"/>
                    </a:moveTo>
                    <a:lnTo>
                      <a:pt x="401688" y="285940"/>
                    </a:lnTo>
                    <a:lnTo>
                      <a:pt x="385737" y="285788"/>
                    </a:lnTo>
                    <a:lnTo>
                      <a:pt x="385737" y="299643"/>
                    </a:lnTo>
                    <a:lnTo>
                      <a:pt x="359943" y="332536"/>
                    </a:lnTo>
                    <a:lnTo>
                      <a:pt x="346989" y="348919"/>
                    </a:lnTo>
                    <a:lnTo>
                      <a:pt x="332117" y="367423"/>
                    </a:lnTo>
                    <a:lnTo>
                      <a:pt x="327545" y="367817"/>
                    </a:lnTo>
                    <a:lnTo>
                      <a:pt x="324167" y="368198"/>
                    </a:lnTo>
                    <a:lnTo>
                      <a:pt x="315290" y="368782"/>
                    </a:lnTo>
                    <a:lnTo>
                      <a:pt x="306336" y="369112"/>
                    </a:lnTo>
                    <a:lnTo>
                      <a:pt x="297573" y="369925"/>
                    </a:lnTo>
                    <a:lnTo>
                      <a:pt x="289242" y="371944"/>
                    </a:lnTo>
                    <a:lnTo>
                      <a:pt x="278714" y="374980"/>
                    </a:lnTo>
                    <a:lnTo>
                      <a:pt x="268541" y="376097"/>
                    </a:lnTo>
                    <a:lnTo>
                      <a:pt x="258495" y="374967"/>
                    </a:lnTo>
                    <a:lnTo>
                      <a:pt x="248399" y="371208"/>
                    </a:lnTo>
                    <a:lnTo>
                      <a:pt x="238252" y="367284"/>
                    </a:lnTo>
                    <a:lnTo>
                      <a:pt x="228028" y="365874"/>
                    </a:lnTo>
                    <a:lnTo>
                      <a:pt x="217792" y="367080"/>
                    </a:lnTo>
                    <a:lnTo>
                      <a:pt x="197421" y="375043"/>
                    </a:lnTo>
                    <a:lnTo>
                      <a:pt x="187337" y="376275"/>
                    </a:lnTo>
                    <a:lnTo>
                      <a:pt x="185585" y="376021"/>
                    </a:lnTo>
                    <a:lnTo>
                      <a:pt x="177266" y="374802"/>
                    </a:lnTo>
                    <a:lnTo>
                      <a:pt x="157873" y="366979"/>
                    </a:lnTo>
                    <a:lnTo>
                      <a:pt x="148463" y="365620"/>
                    </a:lnTo>
                    <a:lnTo>
                      <a:pt x="139026" y="366623"/>
                    </a:lnTo>
                    <a:lnTo>
                      <a:pt x="129768" y="370027"/>
                    </a:lnTo>
                    <a:lnTo>
                      <a:pt x="118122" y="374510"/>
                    </a:lnTo>
                    <a:lnTo>
                      <a:pt x="106641" y="376021"/>
                    </a:lnTo>
                    <a:lnTo>
                      <a:pt x="95072" y="374662"/>
                    </a:lnTo>
                    <a:lnTo>
                      <a:pt x="83134" y="370535"/>
                    </a:lnTo>
                    <a:lnTo>
                      <a:pt x="78244" y="368935"/>
                    </a:lnTo>
                    <a:lnTo>
                      <a:pt x="76365" y="368312"/>
                    </a:lnTo>
                    <a:lnTo>
                      <a:pt x="68999" y="367258"/>
                    </a:lnTo>
                    <a:lnTo>
                      <a:pt x="61455" y="367182"/>
                    </a:lnTo>
                    <a:lnTo>
                      <a:pt x="54127" y="367868"/>
                    </a:lnTo>
                    <a:lnTo>
                      <a:pt x="46799" y="368935"/>
                    </a:lnTo>
                    <a:lnTo>
                      <a:pt x="43624" y="367626"/>
                    </a:lnTo>
                    <a:lnTo>
                      <a:pt x="40373" y="361619"/>
                    </a:lnTo>
                    <a:lnTo>
                      <a:pt x="34099" y="350177"/>
                    </a:lnTo>
                    <a:lnTo>
                      <a:pt x="27571" y="338556"/>
                    </a:lnTo>
                    <a:lnTo>
                      <a:pt x="13423" y="313601"/>
                    </a:lnTo>
                    <a:lnTo>
                      <a:pt x="149199" y="313588"/>
                    </a:lnTo>
                    <a:lnTo>
                      <a:pt x="303441" y="313817"/>
                    </a:lnTo>
                    <a:lnTo>
                      <a:pt x="304355" y="313563"/>
                    </a:lnTo>
                    <a:lnTo>
                      <a:pt x="310654" y="311810"/>
                    </a:lnTo>
                    <a:lnTo>
                      <a:pt x="315849" y="303987"/>
                    </a:lnTo>
                    <a:lnTo>
                      <a:pt x="320433" y="297116"/>
                    </a:lnTo>
                    <a:lnTo>
                      <a:pt x="326783" y="295338"/>
                    </a:lnTo>
                    <a:lnTo>
                      <a:pt x="334962" y="295617"/>
                    </a:lnTo>
                    <a:lnTo>
                      <a:pt x="347052" y="295871"/>
                    </a:lnTo>
                    <a:lnTo>
                      <a:pt x="359156" y="295897"/>
                    </a:lnTo>
                    <a:lnTo>
                      <a:pt x="383374" y="295821"/>
                    </a:lnTo>
                    <a:lnTo>
                      <a:pt x="385737" y="299643"/>
                    </a:lnTo>
                    <a:lnTo>
                      <a:pt x="385737" y="285788"/>
                    </a:lnTo>
                    <a:lnTo>
                      <a:pt x="359689" y="285521"/>
                    </a:lnTo>
                    <a:lnTo>
                      <a:pt x="315671" y="289852"/>
                    </a:lnTo>
                    <a:lnTo>
                      <a:pt x="304546" y="300875"/>
                    </a:lnTo>
                    <a:lnTo>
                      <a:pt x="298030" y="303987"/>
                    </a:lnTo>
                    <a:lnTo>
                      <a:pt x="281978" y="303796"/>
                    </a:lnTo>
                    <a:lnTo>
                      <a:pt x="101307" y="303618"/>
                    </a:lnTo>
                    <a:lnTo>
                      <a:pt x="76327" y="303555"/>
                    </a:lnTo>
                    <a:lnTo>
                      <a:pt x="63842" y="303555"/>
                    </a:lnTo>
                    <a:lnTo>
                      <a:pt x="44805" y="303796"/>
                    </a:lnTo>
                    <a:lnTo>
                      <a:pt x="44488" y="303657"/>
                    </a:lnTo>
                    <a:lnTo>
                      <a:pt x="31572" y="303657"/>
                    </a:lnTo>
                    <a:lnTo>
                      <a:pt x="25273" y="303657"/>
                    </a:lnTo>
                    <a:lnTo>
                      <a:pt x="16979" y="303657"/>
                    </a:lnTo>
                    <a:lnTo>
                      <a:pt x="6616" y="304076"/>
                    </a:lnTo>
                    <a:lnTo>
                      <a:pt x="1930" y="306171"/>
                    </a:lnTo>
                    <a:lnTo>
                      <a:pt x="2133" y="311340"/>
                    </a:lnTo>
                    <a:lnTo>
                      <a:pt x="6451" y="320979"/>
                    </a:lnTo>
                    <a:lnTo>
                      <a:pt x="13208" y="334327"/>
                    </a:lnTo>
                    <a:lnTo>
                      <a:pt x="20332" y="347929"/>
                    </a:lnTo>
                    <a:lnTo>
                      <a:pt x="35953" y="377469"/>
                    </a:lnTo>
                    <a:lnTo>
                      <a:pt x="25819" y="375920"/>
                    </a:lnTo>
                    <a:lnTo>
                      <a:pt x="18503" y="374573"/>
                    </a:lnTo>
                    <a:lnTo>
                      <a:pt x="7480" y="373367"/>
                    </a:lnTo>
                    <a:lnTo>
                      <a:pt x="3721" y="373964"/>
                    </a:lnTo>
                    <a:lnTo>
                      <a:pt x="0" y="374116"/>
                    </a:lnTo>
                    <a:lnTo>
                      <a:pt x="2565" y="377240"/>
                    </a:lnTo>
                    <a:lnTo>
                      <a:pt x="4521" y="381609"/>
                    </a:lnTo>
                    <a:lnTo>
                      <a:pt x="7823" y="383273"/>
                    </a:lnTo>
                    <a:lnTo>
                      <a:pt x="17183" y="386600"/>
                    </a:lnTo>
                    <a:lnTo>
                      <a:pt x="26581" y="387388"/>
                    </a:lnTo>
                    <a:lnTo>
                      <a:pt x="35902" y="385813"/>
                    </a:lnTo>
                    <a:lnTo>
                      <a:pt x="46316" y="381596"/>
                    </a:lnTo>
                    <a:lnTo>
                      <a:pt x="54914" y="378155"/>
                    </a:lnTo>
                    <a:lnTo>
                      <a:pt x="59690" y="377469"/>
                    </a:lnTo>
                    <a:lnTo>
                      <a:pt x="64668" y="376745"/>
                    </a:lnTo>
                    <a:lnTo>
                      <a:pt x="74447" y="377952"/>
                    </a:lnTo>
                    <a:lnTo>
                      <a:pt x="85102" y="382104"/>
                    </a:lnTo>
                    <a:lnTo>
                      <a:pt x="95415" y="386080"/>
                    </a:lnTo>
                    <a:lnTo>
                      <a:pt x="106553" y="387438"/>
                    </a:lnTo>
                    <a:lnTo>
                      <a:pt x="117690" y="385927"/>
                    </a:lnTo>
                    <a:lnTo>
                      <a:pt x="128752" y="381596"/>
                    </a:lnTo>
                    <a:lnTo>
                      <a:pt x="137998" y="377901"/>
                    </a:lnTo>
                    <a:lnTo>
                      <a:pt x="146024" y="376745"/>
                    </a:lnTo>
                    <a:lnTo>
                      <a:pt x="147193" y="376580"/>
                    </a:lnTo>
                    <a:lnTo>
                      <a:pt x="156400" y="377710"/>
                    </a:lnTo>
                    <a:lnTo>
                      <a:pt x="176733" y="385762"/>
                    </a:lnTo>
                    <a:lnTo>
                      <a:pt x="187833" y="387235"/>
                    </a:lnTo>
                    <a:lnTo>
                      <a:pt x="198920" y="385762"/>
                    </a:lnTo>
                    <a:lnTo>
                      <a:pt x="218909" y="377672"/>
                    </a:lnTo>
                    <a:lnTo>
                      <a:pt x="227393" y="376580"/>
                    </a:lnTo>
                    <a:lnTo>
                      <a:pt x="227799" y="376529"/>
                    </a:lnTo>
                    <a:lnTo>
                      <a:pt x="236702" y="377774"/>
                    </a:lnTo>
                    <a:lnTo>
                      <a:pt x="256705" y="385699"/>
                    </a:lnTo>
                    <a:lnTo>
                      <a:pt x="267893" y="387451"/>
                    </a:lnTo>
                    <a:lnTo>
                      <a:pt x="279069" y="386359"/>
                    </a:lnTo>
                    <a:lnTo>
                      <a:pt x="290512" y="382066"/>
                    </a:lnTo>
                    <a:lnTo>
                      <a:pt x="300380" y="378155"/>
                    </a:lnTo>
                    <a:lnTo>
                      <a:pt x="310388" y="376809"/>
                    </a:lnTo>
                    <a:lnTo>
                      <a:pt x="320395" y="378193"/>
                    </a:lnTo>
                    <a:lnTo>
                      <a:pt x="330593" y="382346"/>
                    </a:lnTo>
                    <a:lnTo>
                      <a:pt x="340360" y="386207"/>
                    </a:lnTo>
                    <a:lnTo>
                      <a:pt x="373786" y="377393"/>
                    </a:lnTo>
                    <a:lnTo>
                      <a:pt x="375577" y="374967"/>
                    </a:lnTo>
                    <a:lnTo>
                      <a:pt x="372351" y="374192"/>
                    </a:lnTo>
                    <a:lnTo>
                      <a:pt x="368985" y="372414"/>
                    </a:lnTo>
                    <a:lnTo>
                      <a:pt x="358279" y="373824"/>
                    </a:lnTo>
                    <a:lnTo>
                      <a:pt x="350786" y="375805"/>
                    </a:lnTo>
                    <a:lnTo>
                      <a:pt x="343242" y="377393"/>
                    </a:lnTo>
                    <a:lnTo>
                      <a:pt x="343027" y="376809"/>
                    </a:lnTo>
                    <a:lnTo>
                      <a:pt x="342912" y="376529"/>
                    </a:lnTo>
                    <a:lnTo>
                      <a:pt x="342823" y="376275"/>
                    </a:lnTo>
                    <a:lnTo>
                      <a:pt x="342760" y="376097"/>
                    </a:lnTo>
                    <a:lnTo>
                      <a:pt x="341795" y="373570"/>
                    </a:lnTo>
                    <a:lnTo>
                      <a:pt x="344220" y="370535"/>
                    </a:lnTo>
                    <a:lnTo>
                      <a:pt x="372986" y="331812"/>
                    </a:lnTo>
                    <a:lnTo>
                      <a:pt x="397103" y="298297"/>
                    </a:lnTo>
                    <a:lnTo>
                      <a:pt x="398881" y="295770"/>
                    </a:lnTo>
                    <a:lnTo>
                      <a:pt x="399186" y="295338"/>
                    </a:lnTo>
                    <a:lnTo>
                      <a:pt x="403631" y="2890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8"/>
            <p:cNvGrpSpPr/>
            <p:nvPr/>
          </p:nvGrpSpPr>
          <p:grpSpPr>
            <a:xfrm>
              <a:off x="17689671" y="2533238"/>
              <a:ext cx="1895507" cy="1895507"/>
              <a:chOff x="2296412" y="4993955"/>
              <a:chExt cx="2255520" cy="2255520"/>
            </a:xfrm>
          </p:grpSpPr>
          <p:sp>
            <p:nvSpPr>
              <p:cNvPr id="172" name="Google Shape;172;p8"/>
              <p:cNvSpPr/>
              <p:nvPr/>
            </p:nvSpPr>
            <p:spPr>
              <a:xfrm>
                <a:off x="2296412" y="4993955"/>
                <a:ext cx="2255520" cy="2255520"/>
              </a:xfrm>
              <a:custGeom>
                <a:rect b="b" l="l" r="r" t="t"/>
                <a:pathLst>
                  <a:path extrusionOk="0" h="2255520" w="2255520">
                    <a:moveTo>
                      <a:pt x="1127452" y="0"/>
                    </a:moveTo>
                    <a:lnTo>
                      <a:pt x="1079793" y="989"/>
                    </a:lnTo>
                    <a:lnTo>
                      <a:pt x="1032639" y="3930"/>
                    </a:lnTo>
                    <a:lnTo>
                      <a:pt x="986027" y="8784"/>
                    </a:lnTo>
                    <a:lnTo>
                      <a:pt x="939999" y="15512"/>
                    </a:lnTo>
                    <a:lnTo>
                      <a:pt x="894591" y="24075"/>
                    </a:lnTo>
                    <a:lnTo>
                      <a:pt x="849845" y="34433"/>
                    </a:lnTo>
                    <a:lnTo>
                      <a:pt x="805798" y="46548"/>
                    </a:lnTo>
                    <a:lnTo>
                      <a:pt x="762490" y="60380"/>
                    </a:lnTo>
                    <a:lnTo>
                      <a:pt x="719961" y="75890"/>
                    </a:lnTo>
                    <a:lnTo>
                      <a:pt x="678248" y="93040"/>
                    </a:lnTo>
                    <a:lnTo>
                      <a:pt x="637393" y="111789"/>
                    </a:lnTo>
                    <a:lnTo>
                      <a:pt x="597432" y="132099"/>
                    </a:lnTo>
                    <a:lnTo>
                      <a:pt x="558406" y="153931"/>
                    </a:lnTo>
                    <a:lnTo>
                      <a:pt x="520354" y="177245"/>
                    </a:lnTo>
                    <a:lnTo>
                      <a:pt x="483315" y="202003"/>
                    </a:lnTo>
                    <a:lnTo>
                      <a:pt x="447328" y="228165"/>
                    </a:lnTo>
                    <a:lnTo>
                      <a:pt x="412433" y="255692"/>
                    </a:lnTo>
                    <a:lnTo>
                      <a:pt x="378667" y="284545"/>
                    </a:lnTo>
                    <a:lnTo>
                      <a:pt x="346071" y="314685"/>
                    </a:lnTo>
                    <a:lnTo>
                      <a:pt x="314684" y="346072"/>
                    </a:lnTo>
                    <a:lnTo>
                      <a:pt x="284544" y="378669"/>
                    </a:lnTo>
                    <a:lnTo>
                      <a:pt x="255691" y="412434"/>
                    </a:lnTo>
                    <a:lnTo>
                      <a:pt x="228164" y="447331"/>
                    </a:lnTo>
                    <a:lnTo>
                      <a:pt x="202002" y="483318"/>
                    </a:lnTo>
                    <a:lnTo>
                      <a:pt x="177245" y="520357"/>
                    </a:lnTo>
                    <a:lnTo>
                      <a:pt x="153930" y="558409"/>
                    </a:lnTo>
                    <a:lnTo>
                      <a:pt x="132099" y="597436"/>
                    </a:lnTo>
                    <a:lnTo>
                      <a:pt x="111789" y="637396"/>
                    </a:lnTo>
                    <a:lnTo>
                      <a:pt x="93040" y="678253"/>
                    </a:lnTo>
                    <a:lnTo>
                      <a:pt x="75890" y="719966"/>
                    </a:lnTo>
                    <a:lnTo>
                      <a:pt x="60380" y="762496"/>
                    </a:lnTo>
                    <a:lnTo>
                      <a:pt x="46548" y="805804"/>
                    </a:lnTo>
                    <a:lnTo>
                      <a:pt x="34433" y="849851"/>
                    </a:lnTo>
                    <a:lnTo>
                      <a:pt x="24075" y="894598"/>
                    </a:lnTo>
                    <a:lnTo>
                      <a:pt x="15512" y="940006"/>
                    </a:lnTo>
                    <a:lnTo>
                      <a:pt x="8784" y="986036"/>
                    </a:lnTo>
                    <a:lnTo>
                      <a:pt x="3930" y="1032648"/>
                    </a:lnTo>
                    <a:lnTo>
                      <a:pt x="989" y="1079803"/>
                    </a:lnTo>
                    <a:lnTo>
                      <a:pt x="0" y="1127463"/>
                    </a:lnTo>
                    <a:lnTo>
                      <a:pt x="989" y="1175121"/>
                    </a:lnTo>
                    <a:lnTo>
                      <a:pt x="3930" y="1222276"/>
                    </a:lnTo>
                    <a:lnTo>
                      <a:pt x="8784" y="1268887"/>
                    </a:lnTo>
                    <a:lnTo>
                      <a:pt x="15512" y="1314916"/>
                    </a:lnTo>
                    <a:lnTo>
                      <a:pt x="24075" y="1360323"/>
                    </a:lnTo>
                    <a:lnTo>
                      <a:pt x="34433" y="1405070"/>
                    </a:lnTo>
                    <a:lnTo>
                      <a:pt x="46548" y="1449117"/>
                    </a:lnTo>
                    <a:lnTo>
                      <a:pt x="60380" y="1492424"/>
                    </a:lnTo>
                    <a:lnTo>
                      <a:pt x="75890" y="1534954"/>
                    </a:lnTo>
                    <a:lnTo>
                      <a:pt x="93040" y="1576666"/>
                    </a:lnTo>
                    <a:lnTo>
                      <a:pt x="111789" y="1617522"/>
                    </a:lnTo>
                    <a:lnTo>
                      <a:pt x="132099" y="1657482"/>
                    </a:lnTo>
                    <a:lnTo>
                      <a:pt x="153930" y="1696508"/>
                    </a:lnTo>
                    <a:lnTo>
                      <a:pt x="177245" y="1734560"/>
                    </a:lnTo>
                    <a:lnTo>
                      <a:pt x="202002" y="1771599"/>
                    </a:lnTo>
                    <a:lnTo>
                      <a:pt x="228164" y="1807586"/>
                    </a:lnTo>
                    <a:lnTo>
                      <a:pt x="255691" y="1842482"/>
                    </a:lnTo>
                    <a:lnTo>
                      <a:pt x="284544" y="1876248"/>
                    </a:lnTo>
                    <a:lnTo>
                      <a:pt x="314684" y="1908844"/>
                    </a:lnTo>
                    <a:lnTo>
                      <a:pt x="346071" y="1940231"/>
                    </a:lnTo>
                    <a:lnTo>
                      <a:pt x="378667" y="1970371"/>
                    </a:lnTo>
                    <a:lnTo>
                      <a:pt x="412433" y="1999224"/>
                    </a:lnTo>
                    <a:lnTo>
                      <a:pt x="447328" y="2026751"/>
                    </a:lnTo>
                    <a:lnTo>
                      <a:pt x="483315" y="2052912"/>
                    </a:lnTo>
                    <a:lnTo>
                      <a:pt x="520354" y="2077670"/>
                    </a:lnTo>
                    <a:lnTo>
                      <a:pt x="558406" y="2100984"/>
                    </a:lnTo>
                    <a:lnTo>
                      <a:pt x="597432" y="2122816"/>
                    </a:lnTo>
                    <a:lnTo>
                      <a:pt x="637393" y="2143126"/>
                    </a:lnTo>
                    <a:lnTo>
                      <a:pt x="678248" y="2161875"/>
                    </a:lnTo>
                    <a:lnTo>
                      <a:pt x="719961" y="2179024"/>
                    </a:lnTo>
                    <a:lnTo>
                      <a:pt x="762490" y="2194535"/>
                    </a:lnTo>
                    <a:lnTo>
                      <a:pt x="805798" y="2208367"/>
                    </a:lnTo>
                    <a:lnTo>
                      <a:pt x="849845" y="2220482"/>
                    </a:lnTo>
                    <a:lnTo>
                      <a:pt x="894591" y="2230840"/>
                    </a:lnTo>
                    <a:lnTo>
                      <a:pt x="939999" y="2239403"/>
                    </a:lnTo>
                    <a:lnTo>
                      <a:pt x="986027" y="2246131"/>
                    </a:lnTo>
                    <a:lnTo>
                      <a:pt x="1032639" y="2250985"/>
                    </a:lnTo>
                    <a:lnTo>
                      <a:pt x="1079793" y="2253926"/>
                    </a:lnTo>
                    <a:lnTo>
                      <a:pt x="1127452" y="2254915"/>
                    </a:lnTo>
                    <a:lnTo>
                      <a:pt x="1175111" y="2253926"/>
                    </a:lnTo>
                    <a:lnTo>
                      <a:pt x="1222266" y="2250985"/>
                    </a:lnTo>
                    <a:lnTo>
                      <a:pt x="1268877" y="2246131"/>
                    </a:lnTo>
                    <a:lnTo>
                      <a:pt x="1314906" y="2239403"/>
                    </a:lnTo>
                    <a:lnTo>
                      <a:pt x="1360313" y="2230840"/>
                    </a:lnTo>
                    <a:lnTo>
                      <a:pt x="1405059" y="2220482"/>
                    </a:lnTo>
                    <a:lnTo>
                      <a:pt x="1449106" y="2208367"/>
                    </a:lnTo>
                    <a:lnTo>
                      <a:pt x="1492414" y="2194535"/>
                    </a:lnTo>
                    <a:lnTo>
                      <a:pt x="1534943" y="2179024"/>
                    </a:lnTo>
                    <a:lnTo>
                      <a:pt x="1576656" y="2161875"/>
                    </a:lnTo>
                    <a:lnTo>
                      <a:pt x="1617512" y="2143126"/>
                    </a:lnTo>
                    <a:lnTo>
                      <a:pt x="1657472" y="2122816"/>
                    </a:lnTo>
                    <a:lnTo>
                      <a:pt x="1696498" y="2100984"/>
                    </a:lnTo>
                    <a:lnTo>
                      <a:pt x="1734550" y="2077670"/>
                    </a:lnTo>
                    <a:lnTo>
                      <a:pt x="1771589" y="2052912"/>
                    </a:lnTo>
                    <a:lnTo>
                      <a:pt x="1807576" y="2026751"/>
                    </a:lnTo>
                    <a:lnTo>
                      <a:pt x="1842472" y="1999224"/>
                    </a:lnTo>
                    <a:lnTo>
                      <a:pt x="1876237" y="1970371"/>
                    </a:lnTo>
                    <a:lnTo>
                      <a:pt x="1908833" y="1940231"/>
                    </a:lnTo>
                    <a:lnTo>
                      <a:pt x="1940221" y="1908844"/>
                    </a:lnTo>
                    <a:lnTo>
                      <a:pt x="1970360" y="1876248"/>
                    </a:lnTo>
                    <a:lnTo>
                      <a:pt x="1999213" y="1842482"/>
                    </a:lnTo>
                    <a:lnTo>
                      <a:pt x="2026740" y="1807586"/>
                    </a:lnTo>
                    <a:lnTo>
                      <a:pt x="2052902" y="1771599"/>
                    </a:lnTo>
                    <a:lnTo>
                      <a:pt x="2077660" y="1734560"/>
                    </a:lnTo>
                    <a:lnTo>
                      <a:pt x="2100974" y="1696508"/>
                    </a:lnTo>
                    <a:lnTo>
                      <a:pt x="2122805" y="1657482"/>
                    </a:lnTo>
                    <a:lnTo>
                      <a:pt x="2143115" y="1617522"/>
                    </a:lnTo>
                    <a:lnTo>
                      <a:pt x="2161865" y="1576666"/>
                    </a:lnTo>
                    <a:lnTo>
                      <a:pt x="2179014" y="1534954"/>
                    </a:lnTo>
                    <a:lnTo>
                      <a:pt x="2194524" y="1492424"/>
                    </a:lnTo>
                    <a:lnTo>
                      <a:pt x="2208356" y="1449117"/>
                    </a:lnTo>
                    <a:lnTo>
                      <a:pt x="2220471" y="1405070"/>
                    </a:lnTo>
                    <a:lnTo>
                      <a:pt x="2230829" y="1360323"/>
                    </a:lnTo>
                    <a:lnTo>
                      <a:pt x="2239392" y="1314916"/>
                    </a:lnTo>
                    <a:lnTo>
                      <a:pt x="2246120" y="1268887"/>
                    </a:lnTo>
                    <a:lnTo>
                      <a:pt x="2250974" y="1222276"/>
                    </a:lnTo>
                    <a:lnTo>
                      <a:pt x="2253916" y="1175121"/>
                    </a:lnTo>
                    <a:lnTo>
                      <a:pt x="2254905" y="1127463"/>
                    </a:lnTo>
                    <a:lnTo>
                      <a:pt x="2253916" y="1079803"/>
                    </a:lnTo>
                    <a:lnTo>
                      <a:pt x="2250974" y="1032648"/>
                    </a:lnTo>
                    <a:lnTo>
                      <a:pt x="2246120" y="986036"/>
                    </a:lnTo>
                    <a:lnTo>
                      <a:pt x="2239392" y="940006"/>
                    </a:lnTo>
                    <a:lnTo>
                      <a:pt x="2230829" y="894598"/>
                    </a:lnTo>
                    <a:lnTo>
                      <a:pt x="2220471" y="849851"/>
                    </a:lnTo>
                    <a:lnTo>
                      <a:pt x="2208356" y="805804"/>
                    </a:lnTo>
                    <a:lnTo>
                      <a:pt x="2194524" y="762496"/>
                    </a:lnTo>
                    <a:lnTo>
                      <a:pt x="2179014" y="719966"/>
                    </a:lnTo>
                    <a:lnTo>
                      <a:pt x="2161865" y="678253"/>
                    </a:lnTo>
                    <a:lnTo>
                      <a:pt x="2143115" y="637396"/>
                    </a:lnTo>
                    <a:lnTo>
                      <a:pt x="2122805" y="597436"/>
                    </a:lnTo>
                    <a:lnTo>
                      <a:pt x="2100974" y="558409"/>
                    </a:lnTo>
                    <a:lnTo>
                      <a:pt x="2077660" y="520357"/>
                    </a:lnTo>
                    <a:lnTo>
                      <a:pt x="2052902" y="483318"/>
                    </a:lnTo>
                    <a:lnTo>
                      <a:pt x="2026740" y="447331"/>
                    </a:lnTo>
                    <a:lnTo>
                      <a:pt x="1999213" y="412434"/>
                    </a:lnTo>
                    <a:lnTo>
                      <a:pt x="1970360" y="378669"/>
                    </a:lnTo>
                    <a:lnTo>
                      <a:pt x="1940221" y="346072"/>
                    </a:lnTo>
                    <a:lnTo>
                      <a:pt x="1908833" y="314685"/>
                    </a:lnTo>
                    <a:lnTo>
                      <a:pt x="1876237" y="284545"/>
                    </a:lnTo>
                    <a:lnTo>
                      <a:pt x="1842472" y="255692"/>
                    </a:lnTo>
                    <a:lnTo>
                      <a:pt x="1807576" y="228165"/>
                    </a:lnTo>
                    <a:lnTo>
                      <a:pt x="1771589" y="202003"/>
                    </a:lnTo>
                    <a:lnTo>
                      <a:pt x="1734550" y="177245"/>
                    </a:lnTo>
                    <a:lnTo>
                      <a:pt x="1696498" y="153931"/>
                    </a:lnTo>
                    <a:lnTo>
                      <a:pt x="1657472" y="132099"/>
                    </a:lnTo>
                    <a:lnTo>
                      <a:pt x="1617512" y="111789"/>
                    </a:lnTo>
                    <a:lnTo>
                      <a:pt x="1576656" y="93040"/>
                    </a:lnTo>
                    <a:lnTo>
                      <a:pt x="1534943" y="75890"/>
                    </a:lnTo>
                    <a:lnTo>
                      <a:pt x="1492414" y="60380"/>
                    </a:lnTo>
                    <a:lnTo>
                      <a:pt x="1449106" y="46548"/>
                    </a:lnTo>
                    <a:lnTo>
                      <a:pt x="1405059" y="34433"/>
                    </a:lnTo>
                    <a:lnTo>
                      <a:pt x="1360313" y="24075"/>
                    </a:lnTo>
                    <a:lnTo>
                      <a:pt x="1314906" y="15512"/>
                    </a:lnTo>
                    <a:lnTo>
                      <a:pt x="1268877" y="8784"/>
                    </a:lnTo>
                    <a:lnTo>
                      <a:pt x="1222266" y="3930"/>
                    </a:lnTo>
                    <a:lnTo>
                      <a:pt x="1175111" y="989"/>
                    </a:lnTo>
                    <a:lnTo>
                      <a:pt x="1127452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2296412" y="4993955"/>
                <a:ext cx="2255520" cy="2255520"/>
              </a:xfrm>
              <a:custGeom>
                <a:rect b="b" l="l" r="r" t="t"/>
                <a:pathLst>
                  <a:path extrusionOk="0" h="2255520" w="2255520">
                    <a:moveTo>
                      <a:pt x="1127452" y="2254915"/>
                    </a:moveTo>
                    <a:lnTo>
                      <a:pt x="1175111" y="2253926"/>
                    </a:lnTo>
                    <a:lnTo>
                      <a:pt x="1222266" y="2250985"/>
                    </a:lnTo>
                    <a:lnTo>
                      <a:pt x="1268877" y="2246131"/>
                    </a:lnTo>
                    <a:lnTo>
                      <a:pt x="1314906" y="2239403"/>
                    </a:lnTo>
                    <a:lnTo>
                      <a:pt x="1360313" y="2230840"/>
                    </a:lnTo>
                    <a:lnTo>
                      <a:pt x="1405059" y="2220482"/>
                    </a:lnTo>
                    <a:lnTo>
                      <a:pt x="1449106" y="2208367"/>
                    </a:lnTo>
                    <a:lnTo>
                      <a:pt x="1492414" y="2194535"/>
                    </a:lnTo>
                    <a:lnTo>
                      <a:pt x="1534943" y="2179024"/>
                    </a:lnTo>
                    <a:lnTo>
                      <a:pt x="1576656" y="2161875"/>
                    </a:lnTo>
                    <a:lnTo>
                      <a:pt x="1617512" y="2143126"/>
                    </a:lnTo>
                    <a:lnTo>
                      <a:pt x="1657472" y="2122816"/>
                    </a:lnTo>
                    <a:lnTo>
                      <a:pt x="1696498" y="2100984"/>
                    </a:lnTo>
                    <a:lnTo>
                      <a:pt x="1734550" y="2077670"/>
                    </a:lnTo>
                    <a:lnTo>
                      <a:pt x="1771589" y="2052912"/>
                    </a:lnTo>
                    <a:lnTo>
                      <a:pt x="1807576" y="2026751"/>
                    </a:lnTo>
                    <a:lnTo>
                      <a:pt x="1842472" y="1999224"/>
                    </a:lnTo>
                    <a:lnTo>
                      <a:pt x="1876237" y="1970371"/>
                    </a:lnTo>
                    <a:lnTo>
                      <a:pt x="1908833" y="1940231"/>
                    </a:lnTo>
                    <a:lnTo>
                      <a:pt x="1940221" y="1908844"/>
                    </a:lnTo>
                    <a:lnTo>
                      <a:pt x="1970360" y="1876248"/>
                    </a:lnTo>
                    <a:lnTo>
                      <a:pt x="1999213" y="1842482"/>
                    </a:lnTo>
                    <a:lnTo>
                      <a:pt x="2026740" y="1807586"/>
                    </a:lnTo>
                    <a:lnTo>
                      <a:pt x="2052902" y="1771599"/>
                    </a:lnTo>
                    <a:lnTo>
                      <a:pt x="2077660" y="1734560"/>
                    </a:lnTo>
                    <a:lnTo>
                      <a:pt x="2100974" y="1696508"/>
                    </a:lnTo>
                    <a:lnTo>
                      <a:pt x="2122805" y="1657482"/>
                    </a:lnTo>
                    <a:lnTo>
                      <a:pt x="2143115" y="1617522"/>
                    </a:lnTo>
                    <a:lnTo>
                      <a:pt x="2161865" y="1576666"/>
                    </a:lnTo>
                    <a:lnTo>
                      <a:pt x="2179014" y="1534954"/>
                    </a:lnTo>
                    <a:lnTo>
                      <a:pt x="2194524" y="1492424"/>
                    </a:lnTo>
                    <a:lnTo>
                      <a:pt x="2208356" y="1449117"/>
                    </a:lnTo>
                    <a:lnTo>
                      <a:pt x="2220471" y="1405070"/>
                    </a:lnTo>
                    <a:lnTo>
                      <a:pt x="2230829" y="1360323"/>
                    </a:lnTo>
                    <a:lnTo>
                      <a:pt x="2239392" y="1314916"/>
                    </a:lnTo>
                    <a:lnTo>
                      <a:pt x="2246120" y="1268887"/>
                    </a:lnTo>
                    <a:lnTo>
                      <a:pt x="2250974" y="1222276"/>
                    </a:lnTo>
                    <a:lnTo>
                      <a:pt x="2253916" y="1175121"/>
                    </a:lnTo>
                    <a:lnTo>
                      <a:pt x="2254905" y="1127463"/>
                    </a:lnTo>
                    <a:lnTo>
                      <a:pt x="2253916" y="1079803"/>
                    </a:lnTo>
                    <a:lnTo>
                      <a:pt x="2250974" y="1032648"/>
                    </a:lnTo>
                    <a:lnTo>
                      <a:pt x="2246120" y="986036"/>
                    </a:lnTo>
                    <a:lnTo>
                      <a:pt x="2239392" y="940006"/>
                    </a:lnTo>
                    <a:lnTo>
                      <a:pt x="2230829" y="894598"/>
                    </a:lnTo>
                    <a:lnTo>
                      <a:pt x="2220471" y="849851"/>
                    </a:lnTo>
                    <a:lnTo>
                      <a:pt x="2208356" y="805804"/>
                    </a:lnTo>
                    <a:lnTo>
                      <a:pt x="2194524" y="762496"/>
                    </a:lnTo>
                    <a:lnTo>
                      <a:pt x="2179014" y="719966"/>
                    </a:lnTo>
                    <a:lnTo>
                      <a:pt x="2161865" y="678253"/>
                    </a:lnTo>
                    <a:lnTo>
                      <a:pt x="2143115" y="637396"/>
                    </a:lnTo>
                    <a:lnTo>
                      <a:pt x="2122805" y="597436"/>
                    </a:lnTo>
                    <a:lnTo>
                      <a:pt x="2100974" y="558409"/>
                    </a:lnTo>
                    <a:lnTo>
                      <a:pt x="2077660" y="520357"/>
                    </a:lnTo>
                    <a:lnTo>
                      <a:pt x="2052902" y="483318"/>
                    </a:lnTo>
                    <a:lnTo>
                      <a:pt x="2026740" y="447331"/>
                    </a:lnTo>
                    <a:lnTo>
                      <a:pt x="1999213" y="412434"/>
                    </a:lnTo>
                    <a:lnTo>
                      <a:pt x="1970360" y="378669"/>
                    </a:lnTo>
                    <a:lnTo>
                      <a:pt x="1940221" y="346072"/>
                    </a:lnTo>
                    <a:lnTo>
                      <a:pt x="1908833" y="314685"/>
                    </a:lnTo>
                    <a:lnTo>
                      <a:pt x="1876237" y="284545"/>
                    </a:lnTo>
                    <a:lnTo>
                      <a:pt x="1842472" y="255692"/>
                    </a:lnTo>
                    <a:lnTo>
                      <a:pt x="1807576" y="228165"/>
                    </a:lnTo>
                    <a:lnTo>
                      <a:pt x="1771589" y="202003"/>
                    </a:lnTo>
                    <a:lnTo>
                      <a:pt x="1734550" y="177245"/>
                    </a:lnTo>
                    <a:lnTo>
                      <a:pt x="1696498" y="153931"/>
                    </a:lnTo>
                    <a:lnTo>
                      <a:pt x="1657472" y="132099"/>
                    </a:lnTo>
                    <a:lnTo>
                      <a:pt x="1617512" y="111789"/>
                    </a:lnTo>
                    <a:lnTo>
                      <a:pt x="1576656" y="93040"/>
                    </a:lnTo>
                    <a:lnTo>
                      <a:pt x="1534943" y="75890"/>
                    </a:lnTo>
                    <a:lnTo>
                      <a:pt x="1492414" y="60380"/>
                    </a:lnTo>
                    <a:lnTo>
                      <a:pt x="1449106" y="46548"/>
                    </a:lnTo>
                    <a:lnTo>
                      <a:pt x="1405059" y="34433"/>
                    </a:lnTo>
                    <a:lnTo>
                      <a:pt x="1360313" y="24075"/>
                    </a:lnTo>
                    <a:lnTo>
                      <a:pt x="1314906" y="15512"/>
                    </a:lnTo>
                    <a:lnTo>
                      <a:pt x="1268877" y="8784"/>
                    </a:lnTo>
                    <a:lnTo>
                      <a:pt x="1222266" y="3930"/>
                    </a:lnTo>
                    <a:lnTo>
                      <a:pt x="1175111" y="989"/>
                    </a:lnTo>
                    <a:lnTo>
                      <a:pt x="1127452" y="0"/>
                    </a:lnTo>
                    <a:lnTo>
                      <a:pt x="1079793" y="989"/>
                    </a:lnTo>
                    <a:lnTo>
                      <a:pt x="1032639" y="3930"/>
                    </a:lnTo>
                    <a:lnTo>
                      <a:pt x="986027" y="8784"/>
                    </a:lnTo>
                    <a:lnTo>
                      <a:pt x="939999" y="15512"/>
                    </a:lnTo>
                    <a:lnTo>
                      <a:pt x="894591" y="24075"/>
                    </a:lnTo>
                    <a:lnTo>
                      <a:pt x="849845" y="34433"/>
                    </a:lnTo>
                    <a:lnTo>
                      <a:pt x="805798" y="46548"/>
                    </a:lnTo>
                    <a:lnTo>
                      <a:pt x="762490" y="60380"/>
                    </a:lnTo>
                    <a:lnTo>
                      <a:pt x="719961" y="75890"/>
                    </a:lnTo>
                    <a:lnTo>
                      <a:pt x="678248" y="93040"/>
                    </a:lnTo>
                    <a:lnTo>
                      <a:pt x="637393" y="111789"/>
                    </a:lnTo>
                    <a:lnTo>
                      <a:pt x="597432" y="132099"/>
                    </a:lnTo>
                    <a:lnTo>
                      <a:pt x="558406" y="153931"/>
                    </a:lnTo>
                    <a:lnTo>
                      <a:pt x="520354" y="177245"/>
                    </a:lnTo>
                    <a:lnTo>
                      <a:pt x="483315" y="202003"/>
                    </a:lnTo>
                    <a:lnTo>
                      <a:pt x="447328" y="228165"/>
                    </a:lnTo>
                    <a:lnTo>
                      <a:pt x="412433" y="255692"/>
                    </a:lnTo>
                    <a:lnTo>
                      <a:pt x="378667" y="284545"/>
                    </a:lnTo>
                    <a:lnTo>
                      <a:pt x="346071" y="314685"/>
                    </a:lnTo>
                    <a:lnTo>
                      <a:pt x="314684" y="346072"/>
                    </a:lnTo>
                    <a:lnTo>
                      <a:pt x="284544" y="378669"/>
                    </a:lnTo>
                    <a:lnTo>
                      <a:pt x="255691" y="412434"/>
                    </a:lnTo>
                    <a:lnTo>
                      <a:pt x="228164" y="447331"/>
                    </a:lnTo>
                    <a:lnTo>
                      <a:pt x="202002" y="483318"/>
                    </a:lnTo>
                    <a:lnTo>
                      <a:pt x="177245" y="520357"/>
                    </a:lnTo>
                    <a:lnTo>
                      <a:pt x="153930" y="558409"/>
                    </a:lnTo>
                    <a:lnTo>
                      <a:pt x="132099" y="597436"/>
                    </a:lnTo>
                    <a:lnTo>
                      <a:pt x="111789" y="637396"/>
                    </a:lnTo>
                    <a:lnTo>
                      <a:pt x="93040" y="678253"/>
                    </a:lnTo>
                    <a:lnTo>
                      <a:pt x="75890" y="719966"/>
                    </a:lnTo>
                    <a:lnTo>
                      <a:pt x="60380" y="762496"/>
                    </a:lnTo>
                    <a:lnTo>
                      <a:pt x="46548" y="805804"/>
                    </a:lnTo>
                    <a:lnTo>
                      <a:pt x="34433" y="849851"/>
                    </a:lnTo>
                    <a:lnTo>
                      <a:pt x="24075" y="894598"/>
                    </a:lnTo>
                    <a:lnTo>
                      <a:pt x="15512" y="940006"/>
                    </a:lnTo>
                    <a:lnTo>
                      <a:pt x="8784" y="986036"/>
                    </a:lnTo>
                    <a:lnTo>
                      <a:pt x="3930" y="1032648"/>
                    </a:lnTo>
                    <a:lnTo>
                      <a:pt x="989" y="1079803"/>
                    </a:lnTo>
                    <a:lnTo>
                      <a:pt x="0" y="1127463"/>
                    </a:lnTo>
                    <a:lnTo>
                      <a:pt x="989" y="1175121"/>
                    </a:lnTo>
                    <a:lnTo>
                      <a:pt x="3930" y="1222276"/>
                    </a:lnTo>
                    <a:lnTo>
                      <a:pt x="8784" y="1268887"/>
                    </a:lnTo>
                    <a:lnTo>
                      <a:pt x="15512" y="1314916"/>
                    </a:lnTo>
                    <a:lnTo>
                      <a:pt x="24075" y="1360323"/>
                    </a:lnTo>
                    <a:lnTo>
                      <a:pt x="34433" y="1405070"/>
                    </a:lnTo>
                    <a:lnTo>
                      <a:pt x="46548" y="1449117"/>
                    </a:lnTo>
                    <a:lnTo>
                      <a:pt x="60380" y="1492424"/>
                    </a:lnTo>
                    <a:lnTo>
                      <a:pt x="75890" y="1534954"/>
                    </a:lnTo>
                    <a:lnTo>
                      <a:pt x="93040" y="1576666"/>
                    </a:lnTo>
                    <a:lnTo>
                      <a:pt x="111789" y="1617522"/>
                    </a:lnTo>
                    <a:lnTo>
                      <a:pt x="132099" y="1657482"/>
                    </a:lnTo>
                    <a:lnTo>
                      <a:pt x="153930" y="1696508"/>
                    </a:lnTo>
                    <a:lnTo>
                      <a:pt x="177245" y="1734560"/>
                    </a:lnTo>
                    <a:lnTo>
                      <a:pt x="202002" y="1771599"/>
                    </a:lnTo>
                    <a:lnTo>
                      <a:pt x="228164" y="1807586"/>
                    </a:lnTo>
                    <a:lnTo>
                      <a:pt x="255691" y="1842482"/>
                    </a:lnTo>
                    <a:lnTo>
                      <a:pt x="284544" y="1876248"/>
                    </a:lnTo>
                    <a:lnTo>
                      <a:pt x="314684" y="1908844"/>
                    </a:lnTo>
                    <a:lnTo>
                      <a:pt x="346071" y="1940231"/>
                    </a:lnTo>
                    <a:lnTo>
                      <a:pt x="378667" y="1970371"/>
                    </a:lnTo>
                    <a:lnTo>
                      <a:pt x="412433" y="1999224"/>
                    </a:lnTo>
                    <a:lnTo>
                      <a:pt x="447328" y="2026751"/>
                    </a:lnTo>
                    <a:lnTo>
                      <a:pt x="483315" y="2052912"/>
                    </a:lnTo>
                    <a:lnTo>
                      <a:pt x="520354" y="2077670"/>
                    </a:lnTo>
                    <a:lnTo>
                      <a:pt x="558406" y="2100984"/>
                    </a:lnTo>
                    <a:lnTo>
                      <a:pt x="597432" y="2122816"/>
                    </a:lnTo>
                    <a:lnTo>
                      <a:pt x="637393" y="2143126"/>
                    </a:lnTo>
                    <a:lnTo>
                      <a:pt x="678248" y="2161875"/>
                    </a:lnTo>
                    <a:lnTo>
                      <a:pt x="719961" y="2179024"/>
                    </a:lnTo>
                    <a:lnTo>
                      <a:pt x="762490" y="2194535"/>
                    </a:lnTo>
                    <a:lnTo>
                      <a:pt x="805798" y="2208367"/>
                    </a:lnTo>
                    <a:lnTo>
                      <a:pt x="849845" y="2220482"/>
                    </a:lnTo>
                    <a:lnTo>
                      <a:pt x="894591" y="2230840"/>
                    </a:lnTo>
                    <a:lnTo>
                      <a:pt x="939999" y="2239403"/>
                    </a:lnTo>
                    <a:lnTo>
                      <a:pt x="986027" y="2246131"/>
                    </a:lnTo>
                    <a:lnTo>
                      <a:pt x="1032639" y="2250985"/>
                    </a:lnTo>
                    <a:lnTo>
                      <a:pt x="1079793" y="2253926"/>
                    </a:lnTo>
                    <a:lnTo>
                      <a:pt x="1127452" y="225491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2854688" y="5506156"/>
                <a:ext cx="1138555" cy="1230630"/>
              </a:xfrm>
              <a:custGeom>
                <a:rect b="b" l="l" r="r" t="t"/>
                <a:pathLst>
                  <a:path extrusionOk="0" h="1230629" w="1138554">
                    <a:moveTo>
                      <a:pt x="561795" y="0"/>
                    </a:moveTo>
                    <a:lnTo>
                      <a:pt x="516432" y="2835"/>
                    </a:lnTo>
                    <a:lnTo>
                      <a:pt x="471365" y="9560"/>
                    </a:lnTo>
                    <a:lnTo>
                      <a:pt x="426821" y="20141"/>
                    </a:lnTo>
                    <a:lnTo>
                      <a:pt x="383025" y="34544"/>
                    </a:lnTo>
                    <a:lnTo>
                      <a:pt x="340202" y="52735"/>
                    </a:lnTo>
                    <a:lnTo>
                      <a:pt x="298577" y="74681"/>
                    </a:lnTo>
                    <a:lnTo>
                      <a:pt x="258376" y="100349"/>
                    </a:lnTo>
                    <a:lnTo>
                      <a:pt x="219824" y="129704"/>
                    </a:lnTo>
                    <a:lnTo>
                      <a:pt x="183146" y="162713"/>
                    </a:lnTo>
                    <a:lnTo>
                      <a:pt x="148569" y="199343"/>
                    </a:lnTo>
                    <a:lnTo>
                      <a:pt x="118620" y="236880"/>
                    </a:lnTo>
                    <a:lnTo>
                      <a:pt x="91991" y="276710"/>
                    </a:lnTo>
                    <a:lnTo>
                      <a:pt x="68699" y="318561"/>
                    </a:lnTo>
                    <a:lnTo>
                      <a:pt x="48762" y="362166"/>
                    </a:lnTo>
                    <a:lnTo>
                      <a:pt x="32197" y="407254"/>
                    </a:lnTo>
                    <a:lnTo>
                      <a:pt x="19020" y="453557"/>
                    </a:lnTo>
                    <a:lnTo>
                      <a:pt x="9250" y="500805"/>
                    </a:lnTo>
                    <a:lnTo>
                      <a:pt x="2904" y="548728"/>
                    </a:lnTo>
                    <a:lnTo>
                      <a:pt x="0" y="597058"/>
                    </a:lnTo>
                    <a:lnTo>
                      <a:pt x="553" y="645524"/>
                    </a:lnTo>
                    <a:lnTo>
                      <a:pt x="4582" y="693858"/>
                    </a:lnTo>
                    <a:lnTo>
                      <a:pt x="12104" y="741791"/>
                    </a:lnTo>
                    <a:lnTo>
                      <a:pt x="23137" y="789052"/>
                    </a:lnTo>
                    <a:lnTo>
                      <a:pt x="37697" y="835373"/>
                    </a:lnTo>
                    <a:lnTo>
                      <a:pt x="55802" y="880484"/>
                    </a:lnTo>
                    <a:lnTo>
                      <a:pt x="77470" y="924116"/>
                    </a:lnTo>
                    <a:lnTo>
                      <a:pt x="102717" y="966000"/>
                    </a:lnTo>
                    <a:lnTo>
                      <a:pt x="138325" y="1008300"/>
                    </a:lnTo>
                    <a:lnTo>
                      <a:pt x="150715" y="1021998"/>
                    </a:lnTo>
                    <a:lnTo>
                      <a:pt x="167982" y="1008983"/>
                    </a:lnTo>
                    <a:lnTo>
                      <a:pt x="153969" y="978487"/>
                    </a:lnTo>
                    <a:lnTo>
                      <a:pt x="146619" y="963501"/>
                    </a:lnTo>
                    <a:lnTo>
                      <a:pt x="138276" y="949278"/>
                    </a:lnTo>
                    <a:lnTo>
                      <a:pt x="113728" y="908653"/>
                    </a:lnTo>
                    <a:lnTo>
                      <a:pt x="92691" y="866761"/>
                    </a:lnTo>
                    <a:lnTo>
                      <a:pt x="75128" y="823816"/>
                    </a:lnTo>
                    <a:lnTo>
                      <a:pt x="61005" y="780029"/>
                    </a:lnTo>
                    <a:lnTo>
                      <a:pt x="50288" y="735612"/>
                    </a:lnTo>
                    <a:lnTo>
                      <a:pt x="42939" y="690780"/>
                    </a:lnTo>
                    <a:lnTo>
                      <a:pt x="38926" y="645744"/>
                    </a:lnTo>
                    <a:lnTo>
                      <a:pt x="38211" y="600716"/>
                    </a:lnTo>
                    <a:lnTo>
                      <a:pt x="40761" y="555910"/>
                    </a:lnTo>
                    <a:lnTo>
                      <a:pt x="46540" y="511537"/>
                    </a:lnTo>
                    <a:lnTo>
                      <a:pt x="55513" y="467812"/>
                    </a:lnTo>
                    <a:lnTo>
                      <a:pt x="67646" y="424945"/>
                    </a:lnTo>
                    <a:lnTo>
                      <a:pt x="82901" y="383150"/>
                    </a:lnTo>
                    <a:lnTo>
                      <a:pt x="101246" y="342638"/>
                    </a:lnTo>
                    <a:lnTo>
                      <a:pt x="122644" y="303624"/>
                    </a:lnTo>
                    <a:lnTo>
                      <a:pt x="147061" y="266319"/>
                    </a:lnTo>
                    <a:lnTo>
                      <a:pt x="174460" y="230936"/>
                    </a:lnTo>
                    <a:lnTo>
                      <a:pt x="204808" y="197688"/>
                    </a:lnTo>
                    <a:lnTo>
                      <a:pt x="238070" y="166786"/>
                    </a:lnTo>
                    <a:lnTo>
                      <a:pt x="274209" y="138444"/>
                    </a:lnTo>
                    <a:lnTo>
                      <a:pt x="314821" y="111869"/>
                    </a:lnTo>
                    <a:lnTo>
                      <a:pt x="356502" y="89593"/>
                    </a:lnTo>
                    <a:lnTo>
                      <a:pt x="399042" y="71567"/>
                    </a:lnTo>
                    <a:lnTo>
                      <a:pt x="442228" y="57739"/>
                    </a:lnTo>
                    <a:lnTo>
                      <a:pt x="485849" y="48058"/>
                    </a:lnTo>
                    <a:lnTo>
                      <a:pt x="529693" y="42473"/>
                    </a:lnTo>
                    <a:lnTo>
                      <a:pt x="573549" y="40933"/>
                    </a:lnTo>
                    <a:lnTo>
                      <a:pt x="617205" y="43386"/>
                    </a:lnTo>
                    <a:lnTo>
                      <a:pt x="660448" y="49782"/>
                    </a:lnTo>
                    <a:lnTo>
                      <a:pt x="703068" y="60070"/>
                    </a:lnTo>
                    <a:lnTo>
                      <a:pt x="744854" y="74198"/>
                    </a:lnTo>
                    <a:lnTo>
                      <a:pt x="785592" y="92115"/>
                    </a:lnTo>
                    <a:lnTo>
                      <a:pt x="825072" y="113771"/>
                    </a:lnTo>
                    <a:lnTo>
                      <a:pt x="863082" y="139114"/>
                    </a:lnTo>
                    <a:lnTo>
                      <a:pt x="899410" y="168093"/>
                    </a:lnTo>
                    <a:lnTo>
                      <a:pt x="933845" y="200657"/>
                    </a:lnTo>
                    <a:lnTo>
                      <a:pt x="966175" y="236756"/>
                    </a:lnTo>
                    <a:lnTo>
                      <a:pt x="996188" y="276337"/>
                    </a:lnTo>
                    <a:lnTo>
                      <a:pt x="1023673" y="319350"/>
                    </a:lnTo>
                    <a:lnTo>
                      <a:pt x="1045245" y="360052"/>
                    </a:lnTo>
                    <a:lnTo>
                      <a:pt x="1063217" y="402018"/>
                    </a:lnTo>
                    <a:lnTo>
                      <a:pt x="1077642" y="445017"/>
                    </a:lnTo>
                    <a:lnTo>
                      <a:pt x="1088570" y="488819"/>
                    </a:lnTo>
                    <a:lnTo>
                      <a:pt x="1096055" y="533194"/>
                    </a:lnTo>
                    <a:lnTo>
                      <a:pt x="1100148" y="577911"/>
                    </a:lnTo>
                    <a:lnTo>
                      <a:pt x="1100902" y="622741"/>
                    </a:lnTo>
                    <a:lnTo>
                      <a:pt x="1098369" y="667453"/>
                    </a:lnTo>
                    <a:lnTo>
                      <a:pt x="1092601" y="711818"/>
                    </a:lnTo>
                    <a:lnTo>
                      <a:pt x="1083650" y="755605"/>
                    </a:lnTo>
                    <a:lnTo>
                      <a:pt x="1071569" y="798584"/>
                    </a:lnTo>
                    <a:lnTo>
                      <a:pt x="1056409" y="840525"/>
                    </a:lnTo>
                    <a:lnTo>
                      <a:pt x="1038223" y="881198"/>
                    </a:lnTo>
                    <a:lnTo>
                      <a:pt x="1017063" y="920373"/>
                    </a:lnTo>
                    <a:lnTo>
                      <a:pt x="992981" y="957819"/>
                    </a:lnTo>
                    <a:lnTo>
                      <a:pt x="966029" y="993307"/>
                    </a:lnTo>
                    <a:lnTo>
                      <a:pt x="936260" y="1026607"/>
                    </a:lnTo>
                    <a:lnTo>
                      <a:pt x="903725" y="1057488"/>
                    </a:lnTo>
                    <a:lnTo>
                      <a:pt x="868478" y="1085721"/>
                    </a:lnTo>
                    <a:lnTo>
                      <a:pt x="830569" y="1111074"/>
                    </a:lnTo>
                    <a:lnTo>
                      <a:pt x="787958" y="1134759"/>
                    </a:lnTo>
                    <a:lnTo>
                      <a:pt x="744804" y="1154314"/>
                    </a:lnTo>
                    <a:lnTo>
                      <a:pt x="701153" y="1169649"/>
                    </a:lnTo>
                    <a:lnTo>
                      <a:pt x="657047" y="1180673"/>
                    </a:lnTo>
                    <a:lnTo>
                      <a:pt x="612531" y="1187298"/>
                    </a:lnTo>
                    <a:lnTo>
                      <a:pt x="567649" y="1189434"/>
                    </a:lnTo>
                    <a:lnTo>
                      <a:pt x="522444" y="1186991"/>
                    </a:lnTo>
                    <a:lnTo>
                      <a:pt x="476961" y="1179880"/>
                    </a:lnTo>
                    <a:lnTo>
                      <a:pt x="431244" y="1168010"/>
                    </a:lnTo>
                    <a:lnTo>
                      <a:pt x="385336" y="1151293"/>
                    </a:lnTo>
                    <a:lnTo>
                      <a:pt x="345676" y="1129017"/>
                    </a:lnTo>
                    <a:lnTo>
                      <a:pt x="315453" y="1099924"/>
                    </a:lnTo>
                    <a:lnTo>
                      <a:pt x="294992" y="1065246"/>
                    </a:lnTo>
                    <a:lnTo>
                      <a:pt x="284617" y="1026217"/>
                    </a:lnTo>
                    <a:lnTo>
                      <a:pt x="284653" y="984071"/>
                    </a:lnTo>
                    <a:lnTo>
                      <a:pt x="295423" y="940043"/>
                    </a:lnTo>
                    <a:lnTo>
                      <a:pt x="357976" y="953623"/>
                    </a:lnTo>
                    <a:lnTo>
                      <a:pt x="411546" y="962186"/>
                    </a:lnTo>
                    <a:lnTo>
                      <a:pt x="461746" y="965348"/>
                    </a:lnTo>
                    <a:lnTo>
                      <a:pt x="508767" y="963016"/>
                    </a:lnTo>
                    <a:lnTo>
                      <a:pt x="552797" y="955097"/>
                    </a:lnTo>
                    <a:lnTo>
                      <a:pt x="594027" y="941498"/>
                    </a:lnTo>
                    <a:lnTo>
                      <a:pt x="632644" y="922125"/>
                    </a:lnTo>
                    <a:lnTo>
                      <a:pt x="668840" y="896884"/>
                    </a:lnTo>
                    <a:lnTo>
                      <a:pt x="702802" y="865682"/>
                    </a:lnTo>
                    <a:lnTo>
                      <a:pt x="734722" y="828427"/>
                    </a:lnTo>
                    <a:lnTo>
                      <a:pt x="764787" y="785023"/>
                    </a:lnTo>
                    <a:lnTo>
                      <a:pt x="793188" y="735379"/>
                    </a:lnTo>
                    <a:lnTo>
                      <a:pt x="814897" y="691051"/>
                    </a:lnTo>
                    <a:lnTo>
                      <a:pt x="834018" y="645926"/>
                    </a:lnTo>
                    <a:lnTo>
                      <a:pt x="850512" y="599999"/>
                    </a:lnTo>
                    <a:lnTo>
                      <a:pt x="864341" y="553265"/>
                    </a:lnTo>
                    <a:lnTo>
                      <a:pt x="875467" y="505719"/>
                    </a:lnTo>
                    <a:lnTo>
                      <a:pt x="883849" y="457355"/>
                    </a:lnTo>
                    <a:lnTo>
                      <a:pt x="889450" y="408168"/>
                    </a:lnTo>
                    <a:lnTo>
                      <a:pt x="892232" y="358155"/>
                    </a:lnTo>
                    <a:lnTo>
                      <a:pt x="891786" y="335813"/>
                    </a:lnTo>
                    <a:lnTo>
                      <a:pt x="889881" y="314474"/>
                    </a:lnTo>
                    <a:lnTo>
                      <a:pt x="885646" y="279110"/>
                    </a:lnTo>
                    <a:lnTo>
                      <a:pt x="563059" y="333946"/>
                    </a:lnTo>
                    <a:lnTo>
                      <a:pt x="515099" y="343377"/>
                    </a:lnTo>
                    <a:lnTo>
                      <a:pt x="468187" y="355690"/>
                    </a:lnTo>
                    <a:lnTo>
                      <a:pt x="422572" y="371552"/>
                    </a:lnTo>
                    <a:lnTo>
                      <a:pt x="378500" y="391634"/>
                    </a:lnTo>
                    <a:lnTo>
                      <a:pt x="336220" y="416606"/>
                    </a:lnTo>
                    <a:lnTo>
                      <a:pt x="295978" y="447136"/>
                    </a:lnTo>
                    <a:lnTo>
                      <a:pt x="261346" y="480710"/>
                    </a:lnTo>
                    <a:lnTo>
                      <a:pt x="232856" y="516955"/>
                    </a:lnTo>
                    <a:lnTo>
                      <a:pt x="210691" y="555911"/>
                    </a:lnTo>
                    <a:lnTo>
                      <a:pt x="195035" y="597617"/>
                    </a:lnTo>
                    <a:lnTo>
                      <a:pt x="186071" y="642114"/>
                    </a:lnTo>
                    <a:lnTo>
                      <a:pt x="183983" y="689442"/>
                    </a:lnTo>
                    <a:lnTo>
                      <a:pt x="188955" y="739640"/>
                    </a:lnTo>
                    <a:lnTo>
                      <a:pt x="193160" y="754504"/>
                    </a:lnTo>
                    <a:lnTo>
                      <a:pt x="199800" y="768901"/>
                    </a:lnTo>
                    <a:lnTo>
                      <a:pt x="207473" y="783102"/>
                    </a:lnTo>
                    <a:lnTo>
                      <a:pt x="214776" y="797377"/>
                    </a:lnTo>
                    <a:lnTo>
                      <a:pt x="229708" y="790299"/>
                    </a:lnTo>
                    <a:lnTo>
                      <a:pt x="230624" y="769293"/>
                    </a:lnTo>
                    <a:lnTo>
                      <a:pt x="230626" y="758910"/>
                    </a:lnTo>
                    <a:lnTo>
                      <a:pt x="221284" y="692735"/>
                    </a:lnTo>
                    <a:lnTo>
                      <a:pt x="223470" y="640480"/>
                    </a:lnTo>
                    <a:lnTo>
                      <a:pt x="235538" y="592432"/>
                    </a:lnTo>
                    <a:lnTo>
                      <a:pt x="257163" y="548911"/>
                    </a:lnTo>
                    <a:lnTo>
                      <a:pt x="288015" y="510240"/>
                    </a:lnTo>
                    <a:lnTo>
                      <a:pt x="327767" y="476737"/>
                    </a:lnTo>
                    <a:lnTo>
                      <a:pt x="375680" y="446804"/>
                    </a:lnTo>
                    <a:lnTo>
                      <a:pt x="426599" y="421414"/>
                    </a:lnTo>
                    <a:lnTo>
                      <a:pt x="479408" y="400681"/>
                    </a:lnTo>
                    <a:lnTo>
                      <a:pt x="532986" y="384719"/>
                    </a:lnTo>
                    <a:lnTo>
                      <a:pt x="584828" y="372956"/>
                    </a:lnTo>
                    <a:lnTo>
                      <a:pt x="637130" y="363301"/>
                    </a:lnTo>
                    <a:lnTo>
                      <a:pt x="689751" y="355096"/>
                    </a:lnTo>
                    <a:lnTo>
                      <a:pt x="795387" y="340401"/>
                    </a:lnTo>
                    <a:lnTo>
                      <a:pt x="848118" y="332595"/>
                    </a:lnTo>
                    <a:lnTo>
                      <a:pt x="851359" y="374216"/>
                    </a:lnTo>
                    <a:lnTo>
                      <a:pt x="849552" y="420002"/>
                    </a:lnTo>
                    <a:lnTo>
                      <a:pt x="843121" y="468860"/>
                    </a:lnTo>
                    <a:lnTo>
                      <a:pt x="832490" y="519696"/>
                    </a:lnTo>
                    <a:lnTo>
                      <a:pt x="818080" y="571417"/>
                    </a:lnTo>
                    <a:lnTo>
                      <a:pt x="800316" y="622931"/>
                    </a:lnTo>
                    <a:lnTo>
                      <a:pt x="779620" y="673143"/>
                    </a:lnTo>
                    <a:lnTo>
                      <a:pt x="756416" y="720960"/>
                    </a:lnTo>
                    <a:lnTo>
                      <a:pt x="731127" y="765290"/>
                    </a:lnTo>
                    <a:lnTo>
                      <a:pt x="704177" y="805039"/>
                    </a:lnTo>
                    <a:lnTo>
                      <a:pt x="675987" y="839114"/>
                    </a:lnTo>
                    <a:lnTo>
                      <a:pt x="646983" y="866422"/>
                    </a:lnTo>
                    <a:lnTo>
                      <a:pt x="577474" y="902124"/>
                    </a:lnTo>
                    <a:lnTo>
                      <a:pt x="533273" y="913895"/>
                    </a:lnTo>
                    <a:lnTo>
                      <a:pt x="485604" y="920665"/>
                    </a:lnTo>
                    <a:lnTo>
                      <a:pt x="436588" y="921725"/>
                    </a:lnTo>
                    <a:lnTo>
                      <a:pt x="388345" y="916367"/>
                    </a:lnTo>
                    <a:lnTo>
                      <a:pt x="342998" y="903879"/>
                    </a:lnTo>
                    <a:lnTo>
                      <a:pt x="302669" y="883552"/>
                    </a:lnTo>
                    <a:lnTo>
                      <a:pt x="319904" y="836346"/>
                    </a:lnTo>
                    <a:lnTo>
                      <a:pt x="340953" y="791763"/>
                    </a:lnTo>
                    <a:lnTo>
                      <a:pt x="365641" y="749887"/>
                    </a:lnTo>
                    <a:lnTo>
                      <a:pt x="393794" y="710801"/>
                    </a:lnTo>
                    <a:lnTo>
                      <a:pt x="425240" y="674588"/>
                    </a:lnTo>
                    <a:lnTo>
                      <a:pt x="459805" y="641329"/>
                    </a:lnTo>
                    <a:lnTo>
                      <a:pt x="502348" y="606104"/>
                    </a:lnTo>
                    <a:lnTo>
                      <a:pt x="546490" y="572989"/>
                    </a:lnTo>
                    <a:lnTo>
                      <a:pt x="591585" y="541131"/>
                    </a:lnTo>
                    <a:lnTo>
                      <a:pt x="636983" y="509677"/>
                    </a:lnTo>
                    <a:lnTo>
                      <a:pt x="682039" y="477774"/>
                    </a:lnTo>
                    <a:lnTo>
                      <a:pt x="643715" y="469830"/>
                    </a:lnTo>
                    <a:lnTo>
                      <a:pt x="587524" y="495160"/>
                    </a:lnTo>
                    <a:lnTo>
                      <a:pt x="544654" y="519560"/>
                    </a:lnTo>
                    <a:lnTo>
                      <a:pt x="504174" y="546448"/>
                    </a:lnTo>
                    <a:lnTo>
                      <a:pt x="466136" y="575848"/>
                    </a:lnTo>
                    <a:lnTo>
                      <a:pt x="430592" y="607789"/>
                    </a:lnTo>
                    <a:lnTo>
                      <a:pt x="397594" y="642295"/>
                    </a:lnTo>
                    <a:lnTo>
                      <a:pt x="367194" y="679395"/>
                    </a:lnTo>
                    <a:lnTo>
                      <a:pt x="339443" y="719114"/>
                    </a:lnTo>
                    <a:lnTo>
                      <a:pt x="314395" y="761478"/>
                    </a:lnTo>
                    <a:lnTo>
                      <a:pt x="292100" y="806516"/>
                    </a:lnTo>
                    <a:lnTo>
                      <a:pt x="272611" y="854252"/>
                    </a:lnTo>
                    <a:lnTo>
                      <a:pt x="255979" y="904714"/>
                    </a:lnTo>
                    <a:lnTo>
                      <a:pt x="244611" y="958617"/>
                    </a:lnTo>
                    <a:lnTo>
                      <a:pt x="242852" y="1008831"/>
                    </a:lnTo>
                    <a:lnTo>
                      <a:pt x="250344" y="1054923"/>
                    </a:lnTo>
                    <a:lnTo>
                      <a:pt x="266729" y="1096462"/>
                    </a:lnTo>
                    <a:lnTo>
                      <a:pt x="291648" y="1133016"/>
                    </a:lnTo>
                    <a:lnTo>
                      <a:pt x="324745" y="1164154"/>
                    </a:lnTo>
                    <a:lnTo>
                      <a:pt x="365660" y="1189444"/>
                    </a:lnTo>
                    <a:lnTo>
                      <a:pt x="414037" y="1208453"/>
                    </a:lnTo>
                    <a:lnTo>
                      <a:pt x="458664" y="1219823"/>
                    </a:lnTo>
                    <a:lnTo>
                      <a:pt x="503467" y="1227099"/>
                    </a:lnTo>
                    <a:lnTo>
                      <a:pt x="548251" y="1230387"/>
                    </a:lnTo>
                    <a:lnTo>
                      <a:pt x="592819" y="1229798"/>
                    </a:lnTo>
                    <a:lnTo>
                      <a:pt x="636977" y="1225437"/>
                    </a:lnTo>
                    <a:lnTo>
                      <a:pt x="680529" y="1217414"/>
                    </a:lnTo>
                    <a:lnTo>
                      <a:pt x="723279" y="1205835"/>
                    </a:lnTo>
                    <a:lnTo>
                      <a:pt x="765031" y="1190808"/>
                    </a:lnTo>
                    <a:lnTo>
                      <a:pt x="805591" y="1172443"/>
                    </a:lnTo>
                    <a:lnTo>
                      <a:pt x="844762" y="1150845"/>
                    </a:lnTo>
                    <a:lnTo>
                      <a:pt x="882348" y="1126124"/>
                    </a:lnTo>
                    <a:lnTo>
                      <a:pt x="918155" y="1098386"/>
                    </a:lnTo>
                    <a:lnTo>
                      <a:pt x="951987" y="1067741"/>
                    </a:lnTo>
                    <a:lnTo>
                      <a:pt x="983647" y="1034294"/>
                    </a:lnTo>
                    <a:lnTo>
                      <a:pt x="1012941" y="998156"/>
                    </a:lnTo>
                    <a:lnTo>
                      <a:pt x="1039673" y="959432"/>
                    </a:lnTo>
                    <a:lnTo>
                      <a:pt x="1063647" y="918232"/>
                    </a:lnTo>
                    <a:lnTo>
                      <a:pt x="1084668" y="874662"/>
                    </a:lnTo>
                    <a:lnTo>
                      <a:pt x="1102540" y="828831"/>
                    </a:lnTo>
                    <a:lnTo>
                      <a:pt x="1116566" y="782908"/>
                    </a:lnTo>
                    <a:lnTo>
                      <a:pt x="1127099" y="736576"/>
                    </a:lnTo>
                    <a:lnTo>
                      <a:pt x="1134198" y="690022"/>
                    </a:lnTo>
                    <a:lnTo>
                      <a:pt x="1137920" y="643432"/>
                    </a:lnTo>
                    <a:lnTo>
                      <a:pt x="1138326" y="596993"/>
                    </a:lnTo>
                    <a:lnTo>
                      <a:pt x="1135475" y="550891"/>
                    </a:lnTo>
                    <a:lnTo>
                      <a:pt x="1129425" y="505313"/>
                    </a:lnTo>
                    <a:lnTo>
                      <a:pt x="1120237" y="460446"/>
                    </a:lnTo>
                    <a:lnTo>
                      <a:pt x="1107969" y="416475"/>
                    </a:lnTo>
                    <a:lnTo>
                      <a:pt x="1092680" y="373587"/>
                    </a:lnTo>
                    <a:lnTo>
                      <a:pt x="1074429" y="331970"/>
                    </a:lnTo>
                    <a:lnTo>
                      <a:pt x="1053277" y="291808"/>
                    </a:lnTo>
                    <a:lnTo>
                      <a:pt x="1029281" y="253290"/>
                    </a:lnTo>
                    <a:lnTo>
                      <a:pt x="1002501" y="216601"/>
                    </a:lnTo>
                    <a:lnTo>
                      <a:pt x="972996" y="181928"/>
                    </a:lnTo>
                    <a:lnTo>
                      <a:pt x="940826" y="149457"/>
                    </a:lnTo>
                    <a:lnTo>
                      <a:pt x="906049" y="119376"/>
                    </a:lnTo>
                    <a:lnTo>
                      <a:pt x="868725" y="91870"/>
                    </a:lnTo>
                    <a:lnTo>
                      <a:pt x="827592" y="66540"/>
                    </a:lnTo>
                    <a:lnTo>
                      <a:pt x="785179" y="45335"/>
                    </a:lnTo>
                    <a:lnTo>
                      <a:pt x="741711" y="28221"/>
                    </a:lnTo>
                    <a:lnTo>
                      <a:pt x="697414" y="15163"/>
                    </a:lnTo>
                    <a:lnTo>
                      <a:pt x="652511" y="6130"/>
                    </a:lnTo>
                    <a:lnTo>
                      <a:pt x="607230" y="1087"/>
                    </a:lnTo>
                    <a:lnTo>
                      <a:pt x="56179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8"/>
            <p:cNvGrpSpPr/>
            <p:nvPr/>
          </p:nvGrpSpPr>
          <p:grpSpPr>
            <a:xfrm>
              <a:off x="18285803" y="6492874"/>
              <a:ext cx="700405" cy="700405"/>
              <a:chOff x="17689671" y="5886037"/>
              <a:chExt cx="1895507" cy="1895507"/>
            </a:xfrm>
          </p:grpSpPr>
          <p:sp>
            <p:nvSpPr>
              <p:cNvPr id="176" name="Google Shape;176;p8"/>
              <p:cNvSpPr/>
              <p:nvPr/>
            </p:nvSpPr>
            <p:spPr>
              <a:xfrm>
                <a:off x="17689671" y="5886037"/>
                <a:ext cx="1895507" cy="1895507"/>
              </a:xfrm>
              <a:custGeom>
                <a:rect b="b" l="l" r="r" t="t"/>
                <a:pathLst>
                  <a:path extrusionOk="0" h="2255520" w="2255520">
                    <a:moveTo>
                      <a:pt x="1127452" y="0"/>
                    </a:moveTo>
                    <a:lnTo>
                      <a:pt x="1079793" y="989"/>
                    </a:lnTo>
                    <a:lnTo>
                      <a:pt x="1032639" y="3930"/>
                    </a:lnTo>
                    <a:lnTo>
                      <a:pt x="986027" y="8784"/>
                    </a:lnTo>
                    <a:lnTo>
                      <a:pt x="939999" y="15512"/>
                    </a:lnTo>
                    <a:lnTo>
                      <a:pt x="894591" y="24075"/>
                    </a:lnTo>
                    <a:lnTo>
                      <a:pt x="849845" y="34433"/>
                    </a:lnTo>
                    <a:lnTo>
                      <a:pt x="805798" y="46548"/>
                    </a:lnTo>
                    <a:lnTo>
                      <a:pt x="762490" y="60380"/>
                    </a:lnTo>
                    <a:lnTo>
                      <a:pt x="719961" y="75890"/>
                    </a:lnTo>
                    <a:lnTo>
                      <a:pt x="678248" y="93040"/>
                    </a:lnTo>
                    <a:lnTo>
                      <a:pt x="637393" y="111789"/>
                    </a:lnTo>
                    <a:lnTo>
                      <a:pt x="597432" y="132099"/>
                    </a:lnTo>
                    <a:lnTo>
                      <a:pt x="558406" y="153931"/>
                    </a:lnTo>
                    <a:lnTo>
                      <a:pt x="520354" y="177245"/>
                    </a:lnTo>
                    <a:lnTo>
                      <a:pt x="483315" y="202003"/>
                    </a:lnTo>
                    <a:lnTo>
                      <a:pt x="447328" y="228165"/>
                    </a:lnTo>
                    <a:lnTo>
                      <a:pt x="412433" y="255692"/>
                    </a:lnTo>
                    <a:lnTo>
                      <a:pt x="378667" y="284545"/>
                    </a:lnTo>
                    <a:lnTo>
                      <a:pt x="346071" y="314685"/>
                    </a:lnTo>
                    <a:lnTo>
                      <a:pt x="314684" y="346072"/>
                    </a:lnTo>
                    <a:lnTo>
                      <a:pt x="284544" y="378669"/>
                    </a:lnTo>
                    <a:lnTo>
                      <a:pt x="255691" y="412434"/>
                    </a:lnTo>
                    <a:lnTo>
                      <a:pt x="228164" y="447331"/>
                    </a:lnTo>
                    <a:lnTo>
                      <a:pt x="202002" y="483318"/>
                    </a:lnTo>
                    <a:lnTo>
                      <a:pt x="177245" y="520357"/>
                    </a:lnTo>
                    <a:lnTo>
                      <a:pt x="153930" y="558409"/>
                    </a:lnTo>
                    <a:lnTo>
                      <a:pt x="132099" y="597436"/>
                    </a:lnTo>
                    <a:lnTo>
                      <a:pt x="111789" y="637396"/>
                    </a:lnTo>
                    <a:lnTo>
                      <a:pt x="93040" y="678253"/>
                    </a:lnTo>
                    <a:lnTo>
                      <a:pt x="75890" y="719966"/>
                    </a:lnTo>
                    <a:lnTo>
                      <a:pt x="60380" y="762496"/>
                    </a:lnTo>
                    <a:lnTo>
                      <a:pt x="46548" y="805804"/>
                    </a:lnTo>
                    <a:lnTo>
                      <a:pt x="34433" y="849851"/>
                    </a:lnTo>
                    <a:lnTo>
                      <a:pt x="24075" y="894598"/>
                    </a:lnTo>
                    <a:lnTo>
                      <a:pt x="15512" y="940006"/>
                    </a:lnTo>
                    <a:lnTo>
                      <a:pt x="8784" y="986036"/>
                    </a:lnTo>
                    <a:lnTo>
                      <a:pt x="3930" y="1032648"/>
                    </a:lnTo>
                    <a:lnTo>
                      <a:pt x="989" y="1079803"/>
                    </a:lnTo>
                    <a:lnTo>
                      <a:pt x="0" y="1127463"/>
                    </a:lnTo>
                    <a:lnTo>
                      <a:pt x="989" y="1175121"/>
                    </a:lnTo>
                    <a:lnTo>
                      <a:pt x="3930" y="1222276"/>
                    </a:lnTo>
                    <a:lnTo>
                      <a:pt x="8784" y="1268887"/>
                    </a:lnTo>
                    <a:lnTo>
                      <a:pt x="15512" y="1314916"/>
                    </a:lnTo>
                    <a:lnTo>
                      <a:pt x="24075" y="1360323"/>
                    </a:lnTo>
                    <a:lnTo>
                      <a:pt x="34433" y="1405070"/>
                    </a:lnTo>
                    <a:lnTo>
                      <a:pt x="46548" y="1449117"/>
                    </a:lnTo>
                    <a:lnTo>
                      <a:pt x="60380" y="1492424"/>
                    </a:lnTo>
                    <a:lnTo>
                      <a:pt x="75890" y="1534954"/>
                    </a:lnTo>
                    <a:lnTo>
                      <a:pt x="93040" y="1576666"/>
                    </a:lnTo>
                    <a:lnTo>
                      <a:pt x="111789" y="1617522"/>
                    </a:lnTo>
                    <a:lnTo>
                      <a:pt x="132099" y="1657482"/>
                    </a:lnTo>
                    <a:lnTo>
                      <a:pt x="153930" y="1696508"/>
                    </a:lnTo>
                    <a:lnTo>
                      <a:pt x="177245" y="1734560"/>
                    </a:lnTo>
                    <a:lnTo>
                      <a:pt x="202002" y="1771599"/>
                    </a:lnTo>
                    <a:lnTo>
                      <a:pt x="228164" y="1807586"/>
                    </a:lnTo>
                    <a:lnTo>
                      <a:pt x="255691" y="1842482"/>
                    </a:lnTo>
                    <a:lnTo>
                      <a:pt x="284544" y="1876248"/>
                    </a:lnTo>
                    <a:lnTo>
                      <a:pt x="314684" y="1908844"/>
                    </a:lnTo>
                    <a:lnTo>
                      <a:pt x="346071" y="1940231"/>
                    </a:lnTo>
                    <a:lnTo>
                      <a:pt x="378667" y="1970371"/>
                    </a:lnTo>
                    <a:lnTo>
                      <a:pt x="412433" y="1999224"/>
                    </a:lnTo>
                    <a:lnTo>
                      <a:pt x="447328" y="2026751"/>
                    </a:lnTo>
                    <a:lnTo>
                      <a:pt x="483315" y="2052912"/>
                    </a:lnTo>
                    <a:lnTo>
                      <a:pt x="520354" y="2077670"/>
                    </a:lnTo>
                    <a:lnTo>
                      <a:pt x="558406" y="2100984"/>
                    </a:lnTo>
                    <a:lnTo>
                      <a:pt x="597432" y="2122816"/>
                    </a:lnTo>
                    <a:lnTo>
                      <a:pt x="637393" y="2143126"/>
                    </a:lnTo>
                    <a:lnTo>
                      <a:pt x="678248" y="2161875"/>
                    </a:lnTo>
                    <a:lnTo>
                      <a:pt x="719961" y="2179024"/>
                    </a:lnTo>
                    <a:lnTo>
                      <a:pt x="762490" y="2194535"/>
                    </a:lnTo>
                    <a:lnTo>
                      <a:pt x="805798" y="2208367"/>
                    </a:lnTo>
                    <a:lnTo>
                      <a:pt x="849845" y="2220482"/>
                    </a:lnTo>
                    <a:lnTo>
                      <a:pt x="894591" y="2230840"/>
                    </a:lnTo>
                    <a:lnTo>
                      <a:pt x="939999" y="2239403"/>
                    </a:lnTo>
                    <a:lnTo>
                      <a:pt x="986027" y="2246131"/>
                    </a:lnTo>
                    <a:lnTo>
                      <a:pt x="1032639" y="2250985"/>
                    </a:lnTo>
                    <a:lnTo>
                      <a:pt x="1079793" y="2253926"/>
                    </a:lnTo>
                    <a:lnTo>
                      <a:pt x="1127452" y="2254915"/>
                    </a:lnTo>
                    <a:lnTo>
                      <a:pt x="1175111" y="2253926"/>
                    </a:lnTo>
                    <a:lnTo>
                      <a:pt x="1222266" y="2250985"/>
                    </a:lnTo>
                    <a:lnTo>
                      <a:pt x="1268877" y="2246131"/>
                    </a:lnTo>
                    <a:lnTo>
                      <a:pt x="1314906" y="2239403"/>
                    </a:lnTo>
                    <a:lnTo>
                      <a:pt x="1360313" y="2230840"/>
                    </a:lnTo>
                    <a:lnTo>
                      <a:pt x="1405059" y="2220482"/>
                    </a:lnTo>
                    <a:lnTo>
                      <a:pt x="1449106" y="2208367"/>
                    </a:lnTo>
                    <a:lnTo>
                      <a:pt x="1492414" y="2194535"/>
                    </a:lnTo>
                    <a:lnTo>
                      <a:pt x="1534943" y="2179024"/>
                    </a:lnTo>
                    <a:lnTo>
                      <a:pt x="1576656" y="2161875"/>
                    </a:lnTo>
                    <a:lnTo>
                      <a:pt x="1617512" y="2143126"/>
                    </a:lnTo>
                    <a:lnTo>
                      <a:pt x="1657472" y="2122816"/>
                    </a:lnTo>
                    <a:lnTo>
                      <a:pt x="1696498" y="2100984"/>
                    </a:lnTo>
                    <a:lnTo>
                      <a:pt x="1734550" y="2077670"/>
                    </a:lnTo>
                    <a:lnTo>
                      <a:pt x="1771589" y="2052912"/>
                    </a:lnTo>
                    <a:lnTo>
                      <a:pt x="1807576" y="2026751"/>
                    </a:lnTo>
                    <a:lnTo>
                      <a:pt x="1842472" y="1999224"/>
                    </a:lnTo>
                    <a:lnTo>
                      <a:pt x="1876237" y="1970371"/>
                    </a:lnTo>
                    <a:lnTo>
                      <a:pt x="1908833" y="1940231"/>
                    </a:lnTo>
                    <a:lnTo>
                      <a:pt x="1940221" y="1908844"/>
                    </a:lnTo>
                    <a:lnTo>
                      <a:pt x="1970360" y="1876248"/>
                    </a:lnTo>
                    <a:lnTo>
                      <a:pt x="1999213" y="1842482"/>
                    </a:lnTo>
                    <a:lnTo>
                      <a:pt x="2026740" y="1807586"/>
                    </a:lnTo>
                    <a:lnTo>
                      <a:pt x="2052902" y="1771599"/>
                    </a:lnTo>
                    <a:lnTo>
                      <a:pt x="2077660" y="1734560"/>
                    </a:lnTo>
                    <a:lnTo>
                      <a:pt x="2100974" y="1696508"/>
                    </a:lnTo>
                    <a:lnTo>
                      <a:pt x="2122805" y="1657482"/>
                    </a:lnTo>
                    <a:lnTo>
                      <a:pt x="2143115" y="1617522"/>
                    </a:lnTo>
                    <a:lnTo>
                      <a:pt x="2161865" y="1576666"/>
                    </a:lnTo>
                    <a:lnTo>
                      <a:pt x="2179014" y="1534954"/>
                    </a:lnTo>
                    <a:lnTo>
                      <a:pt x="2194524" y="1492424"/>
                    </a:lnTo>
                    <a:lnTo>
                      <a:pt x="2208356" y="1449117"/>
                    </a:lnTo>
                    <a:lnTo>
                      <a:pt x="2220471" y="1405070"/>
                    </a:lnTo>
                    <a:lnTo>
                      <a:pt x="2230829" y="1360323"/>
                    </a:lnTo>
                    <a:lnTo>
                      <a:pt x="2239392" y="1314916"/>
                    </a:lnTo>
                    <a:lnTo>
                      <a:pt x="2246120" y="1268887"/>
                    </a:lnTo>
                    <a:lnTo>
                      <a:pt x="2250974" y="1222276"/>
                    </a:lnTo>
                    <a:lnTo>
                      <a:pt x="2253916" y="1175121"/>
                    </a:lnTo>
                    <a:lnTo>
                      <a:pt x="2254905" y="1127463"/>
                    </a:lnTo>
                    <a:lnTo>
                      <a:pt x="2253916" y="1079803"/>
                    </a:lnTo>
                    <a:lnTo>
                      <a:pt x="2250974" y="1032648"/>
                    </a:lnTo>
                    <a:lnTo>
                      <a:pt x="2246120" y="986036"/>
                    </a:lnTo>
                    <a:lnTo>
                      <a:pt x="2239392" y="940006"/>
                    </a:lnTo>
                    <a:lnTo>
                      <a:pt x="2230829" y="894598"/>
                    </a:lnTo>
                    <a:lnTo>
                      <a:pt x="2220471" y="849851"/>
                    </a:lnTo>
                    <a:lnTo>
                      <a:pt x="2208356" y="805804"/>
                    </a:lnTo>
                    <a:lnTo>
                      <a:pt x="2194524" y="762496"/>
                    </a:lnTo>
                    <a:lnTo>
                      <a:pt x="2179014" y="719966"/>
                    </a:lnTo>
                    <a:lnTo>
                      <a:pt x="2161865" y="678253"/>
                    </a:lnTo>
                    <a:lnTo>
                      <a:pt x="2143115" y="637396"/>
                    </a:lnTo>
                    <a:lnTo>
                      <a:pt x="2122805" y="597436"/>
                    </a:lnTo>
                    <a:lnTo>
                      <a:pt x="2100974" y="558409"/>
                    </a:lnTo>
                    <a:lnTo>
                      <a:pt x="2077660" y="520357"/>
                    </a:lnTo>
                    <a:lnTo>
                      <a:pt x="2052902" y="483318"/>
                    </a:lnTo>
                    <a:lnTo>
                      <a:pt x="2026740" y="447331"/>
                    </a:lnTo>
                    <a:lnTo>
                      <a:pt x="1999213" y="412434"/>
                    </a:lnTo>
                    <a:lnTo>
                      <a:pt x="1970360" y="378669"/>
                    </a:lnTo>
                    <a:lnTo>
                      <a:pt x="1940221" y="346072"/>
                    </a:lnTo>
                    <a:lnTo>
                      <a:pt x="1908833" y="314685"/>
                    </a:lnTo>
                    <a:lnTo>
                      <a:pt x="1876237" y="284545"/>
                    </a:lnTo>
                    <a:lnTo>
                      <a:pt x="1842472" y="255692"/>
                    </a:lnTo>
                    <a:lnTo>
                      <a:pt x="1807576" y="228165"/>
                    </a:lnTo>
                    <a:lnTo>
                      <a:pt x="1771589" y="202003"/>
                    </a:lnTo>
                    <a:lnTo>
                      <a:pt x="1734550" y="177245"/>
                    </a:lnTo>
                    <a:lnTo>
                      <a:pt x="1696498" y="153931"/>
                    </a:lnTo>
                    <a:lnTo>
                      <a:pt x="1657472" y="132099"/>
                    </a:lnTo>
                    <a:lnTo>
                      <a:pt x="1617512" y="111789"/>
                    </a:lnTo>
                    <a:lnTo>
                      <a:pt x="1576656" y="93040"/>
                    </a:lnTo>
                    <a:lnTo>
                      <a:pt x="1534943" y="75890"/>
                    </a:lnTo>
                    <a:lnTo>
                      <a:pt x="1492414" y="60380"/>
                    </a:lnTo>
                    <a:lnTo>
                      <a:pt x="1449106" y="46548"/>
                    </a:lnTo>
                    <a:lnTo>
                      <a:pt x="1405059" y="34433"/>
                    </a:lnTo>
                    <a:lnTo>
                      <a:pt x="1360313" y="24075"/>
                    </a:lnTo>
                    <a:lnTo>
                      <a:pt x="1314906" y="15512"/>
                    </a:lnTo>
                    <a:lnTo>
                      <a:pt x="1268877" y="8784"/>
                    </a:lnTo>
                    <a:lnTo>
                      <a:pt x="1222266" y="3930"/>
                    </a:lnTo>
                    <a:lnTo>
                      <a:pt x="1175111" y="989"/>
                    </a:lnTo>
                    <a:lnTo>
                      <a:pt x="1127452" y="0"/>
                    </a:lnTo>
                    <a:close/>
                  </a:path>
                </a:pathLst>
              </a:custGeom>
              <a:solidFill>
                <a:srgbClr val="E3C40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7" name="Google Shape;177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118019" y="6212140"/>
                <a:ext cx="1061188" cy="1201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78" name="Google Shape;17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600726" y="3605497"/>
            <a:ext cx="93433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MEIO AMBIENTE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553196" y="4166942"/>
            <a:ext cx="9390903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 nononono nonononono nononono nonono nononono nonononono nononono nonono nononono nonononono nononono nonono nononono nonononono nononono nonono nononono nonononono nononono nonono nononono nonononono nononono nonono nononono nonononono nononono nonono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 nononono nonononono nononono nonono nononono nonononono nononono nonono nononono nonononono nononono nonono nononono nonononono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7">
            <a:alphaModFix/>
          </a:blip>
          <a:srcRect b="1" l="0" r="20449" t="1"/>
          <a:stretch/>
        </p:blipFill>
        <p:spPr>
          <a:xfrm>
            <a:off x="680325" y="878278"/>
            <a:ext cx="2576472" cy="215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8">
            <a:alphaModFix/>
          </a:blip>
          <a:srcRect b="0" l="10230" r="10229" t="0"/>
          <a:stretch/>
        </p:blipFill>
        <p:spPr>
          <a:xfrm>
            <a:off x="3852367" y="878278"/>
            <a:ext cx="2576472" cy="215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9">
            <a:alphaModFix/>
          </a:blip>
          <a:srcRect b="0" l="10234" r="10235" t="0"/>
          <a:stretch/>
        </p:blipFill>
        <p:spPr>
          <a:xfrm>
            <a:off x="7024410" y="878278"/>
            <a:ext cx="2576472" cy="2159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8982" y="6158483"/>
            <a:ext cx="3752291" cy="27651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/>
          <p:nvPr/>
        </p:nvSpPr>
        <p:spPr>
          <a:xfrm>
            <a:off x="600727" y="756751"/>
            <a:ext cx="50999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RECURSOS HÍDRICOS E SANEAMENTO BÁSICO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600727" y="2197809"/>
            <a:ext cx="3799823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 nononono nonononono nononono nonono nononono nonononono nononono nonono nononono nonononono nononono nonono nononono nonononono nononono nonono nononono nonononono nononono nonono nononono nonononono nononono nonono nononono nonononono nononono nonono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pt-BR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Nononono  nononono nonononono nononono nonono nononono nonononono nononono nonono nononono nonononono nononono nonono nononono nonononono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93" name="Google Shape;193;p9"/>
          <p:cNvGrpSpPr/>
          <p:nvPr/>
        </p:nvGrpSpPr>
        <p:grpSpPr>
          <a:xfrm>
            <a:off x="10047686" y="857626"/>
            <a:ext cx="1541494" cy="4679096"/>
            <a:chOff x="10048201" y="772580"/>
            <a:chExt cx="1895507" cy="5753676"/>
          </a:xfrm>
        </p:grpSpPr>
        <p:grpSp>
          <p:nvGrpSpPr>
            <p:cNvPr id="194" name="Google Shape;194;p9"/>
            <p:cNvGrpSpPr/>
            <p:nvPr/>
          </p:nvGrpSpPr>
          <p:grpSpPr>
            <a:xfrm>
              <a:off x="10645780" y="772580"/>
              <a:ext cx="700405" cy="700405"/>
              <a:chOff x="18287249" y="3123962"/>
              <a:chExt cx="700405" cy="700405"/>
            </a:xfrm>
          </p:grpSpPr>
          <p:sp>
            <p:nvSpPr>
              <p:cNvPr id="195" name="Google Shape;195;p9"/>
              <p:cNvSpPr/>
              <p:nvPr/>
            </p:nvSpPr>
            <p:spPr>
              <a:xfrm>
                <a:off x="18287249" y="3123962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0"/>
                    </a:move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close/>
                  </a:path>
                </a:pathLst>
              </a:custGeom>
              <a:solidFill>
                <a:srgbClr val="5C9500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18287249" y="3123962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700167"/>
                    </a:move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18459621" y="3281548"/>
                <a:ext cx="355600" cy="385445"/>
              </a:xfrm>
              <a:custGeom>
                <a:rect b="b" l="l" r="r" t="t"/>
                <a:pathLst>
                  <a:path extrusionOk="0" h="385445" w="355600">
                    <a:moveTo>
                      <a:pt x="178243" y="0"/>
                    </a:moveTo>
                    <a:lnTo>
                      <a:pt x="130416" y="7137"/>
                    </a:lnTo>
                    <a:lnTo>
                      <a:pt x="85457" y="28071"/>
                    </a:lnTo>
                    <a:lnTo>
                      <a:pt x="46137" y="62390"/>
                    </a:lnTo>
                    <a:lnTo>
                      <a:pt x="18532" y="105081"/>
                    </a:lnTo>
                    <a:lnTo>
                      <a:pt x="3082" y="153721"/>
                    </a:lnTo>
                    <a:lnTo>
                      <a:pt x="0" y="204997"/>
                    </a:lnTo>
                    <a:lnTo>
                      <a:pt x="9499" y="255599"/>
                    </a:lnTo>
                    <a:lnTo>
                      <a:pt x="31792" y="302215"/>
                    </a:lnTo>
                    <a:lnTo>
                      <a:pt x="36032" y="308634"/>
                    </a:lnTo>
                    <a:lnTo>
                      <a:pt x="41771" y="313922"/>
                    </a:lnTo>
                    <a:lnTo>
                      <a:pt x="46807" y="319733"/>
                    </a:lnTo>
                    <a:lnTo>
                      <a:pt x="52210" y="315660"/>
                    </a:lnTo>
                    <a:lnTo>
                      <a:pt x="49142" y="309409"/>
                    </a:lnTo>
                    <a:lnTo>
                      <a:pt x="46681" y="302697"/>
                    </a:lnTo>
                    <a:lnTo>
                      <a:pt x="42912" y="296980"/>
                    </a:lnTo>
                    <a:lnTo>
                      <a:pt x="21566" y="253193"/>
                    </a:lnTo>
                    <a:lnTo>
                      <a:pt x="12136" y="206728"/>
                    </a:lnTo>
                    <a:lnTo>
                      <a:pt x="14215" y="160047"/>
                    </a:lnTo>
                    <a:lnTo>
                      <a:pt x="27396" y="115614"/>
                    </a:lnTo>
                    <a:lnTo>
                      <a:pt x="51271" y="75892"/>
                    </a:lnTo>
                    <a:lnTo>
                      <a:pt x="85434" y="43344"/>
                    </a:lnTo>
                    <a:lnTo>
                      <a:pt x="126726" y="21609"/>
                    </a:lnTo>
                    <a:lnTo>
                      <a:pt x="169934" y="13017"/>
                    </a:lnTo>
                    <a:lnTo>
                      <a:pt x="212956" y="17061"/>
                    </a:lnTo>
                    <a:lnTo>
                      <a:pt x="253691" y="33232"/>
                    </a:lnTo>
                    <a:lnTo>
                      <a:pt x="290036" y="61024"/>
                    </a:lnTo>
                    <a:lnTo>
                      <a:pt x="319888" y="99928"/>
                    </a:lnTo>
                    <a:lnTo>
                      <a:pt x="338032" y="143785"/>
                    </a:lnTo>
                    <a:lnTo>
                      <a:pt x="344086" y="190165"/>
                    </a:lnTo>
                    <a:lnTo>
                      <a:pt x="338653" y="236402"/>
                    </a:lnTo>
                    <a:lnTo>
                      <a:pt x="322338" y="279831"/>
                    </a:lnTo>
                    <a:lnTo>
                      <a:pt x="295746" y="317784"/>
                    </a:lnTo>
                    <a:lnTo>
                      <a:pt x="259481" y="347596"/>
                    </a:lnTo>
                    <a:lnTo>
                      <a:pt x="191273" y="371445"/>
                    </a:lnTo>
                    <a:lnTo>
                      <a:pt x="155986" y="370421"/>
                    </a:lnTo>
                    <a:lnTo>
                      <a:pt x="102689" y="348904"/>
                    </a:lnTo>
                    <a:lnTo>
                      <a:pt x="92073" y="294101"/>
                    </a:lnTo>
                    <a:lnTo>
                      <a:pt x="111643" y="298341"/>
                    </a:lnTo>
                    <a:lnTo>
                      <a:pt x="155227" y="301629"/>
                    </a:lnTo>
                    <a:lnTo>
                      <a:pt x="222065" y="268101"/>
                    </a:lnTo>
                    <a:lnTo>
                      <a:pt x="247785" y="230071"/>
                    </a:lnTo>
                    <a:lnTo>
                      <a:pt x="270046" y="173102"/>
                    </a:lnTo>
                    <a:lnTo>
                      <a:pt x="278769" y="112064"/>
                    </a:lnTo>
                    <a:lnTo>
                      <a:pt x="279020" y="102693"/>
                    </a:lnTo>
                    <a:lnTo>
                      <a:pt x="277240" y="93248"/>
                    </a:lnTo>
                    <a:lnTo>
                      <a:pt x="276706" y="87342"/>
                    </a:lnTo>
                    <a:lnTo>
                      <a:pt x="175798" y="104494"/>
                    </a:lnTo>
                    <a:lnTo>
                      <a:pt x="131849" y="116259"/>
                    </a:lnTo>
                    <a:lnTo>
                      <a:pt x="92251" y="139906"/>
                    </a:lnTo>
                    <a:lnTo>
                      <a:pt x="62864" y="180345"/>
                    </a:lnTo>
                    <a:lnTo>
                      <a:pt x="57500" y="204512"/>
                    </a:lnTo>
                    <a:lnTo>
                      <a:pt x="58765" y="231401"/>
                    </a:lnTo>
                    <a:lnTo>
                      <a:pt x="59822" y="237746"/>
                    </a:lnTo>
                    <a:lnTo>
                      <a:pt x="64074" y="243463"/>
                    </a:lnTo>
                    <a:lnTo>
                      <a:pt x="66848" y="249463"/>
                    </a:lnTo>
                    <a:lnTo>
                      <a:pt x="71518" y="247254"/>
                    </a:lnTo>
                    <a:lnTo>
                      <a:pt x="71518" y="242919"/>
                    </a:lnTo>
                    <a:lnTo>
                      <a:pt x="72325" y="238374"/>
                    </a:lnTo>
                    <a:lnTo>
                      <a:pt x="71393" y="234291"/>
                    </a:lnTo>
                    <a:lnTo>
                      <a:pt x="68832" y="208398"/>
                    </a:lnTo>
                    <a:lnTo>
                      <a:pt x="73343" y="185354"/>
                    </a:lnTo>
                    <a:lnTo>
                      <a:pt x="102198" y="149163"/>
                    </a:lnTo>
                    <a:lnTo>
                      <a:pt x="149632" y="125370"/>
                    </a:lnTo>
                    <a:lnTo>
                      <a:pt x="190772" y="115118"/>
                    </a:lnTo>
                    <a:lnTo>
                      <a:pt x="264968" y="104075"/>
                    </a:lnTo>
                    <a:lnTo>
                      <a:pt x="263406" y="146700"/>
                    </a:lnTo>
                    <a:lnTo>
                      <a:pt x="250016" y="194897"/>
                    </a:lnTo>
                    <a:lnTo>
                      <a:pt x="228371" y="239430"/>
                    </a:lnTo>
                    <a:lnTo>
                      <a:pt x="202048" y="271065"/>
                    </a:lnTo>
                    <a:lnTo>
                      <a:pt x="151570" y="288034"/>
                    </a:lnTo>
                    <a:lnTo>
                      <a:pt x="121147" y="286689"/>
                    </a:lnTo>
                    <a:lnTo>
                      <a:pt x="114039" y="234610"/>
                    </a:lnTo>
                    <a:lnTo>
                      <a:pt x="143495" y="200648"/>
                    </a:lnTo>
                    <a:lnTo>
                      <a:pt x="177642" y="174259"/>
                    </a:lnTo>
                    <a:lnTo>
                      <a:pt x="213022" y="149487"/>
                    </a:lnTo>
                    <a:lnTo>
                      <a:pt x="207158" y="146241"/>
                    </a:lnTo>
                    <a:lnTo>
                      <a:pt x="157374" y="170971"/>
                    </a:lnTo>
                    <a:lnTo>
                      <a:pt x="124036" y="200954"/>
                    </a:lnTo>
                    <a:lnTo>
                      <a:pt x="98012" y="238237"/>
                    </a:lnTo>
                    <a:lnTo>
                      <a:pt x="79738" y="283043"/>
                    </a:lnTo>
                    <a:lnTo>
                      <a:pt x="75631" y="315615"/>
                    </a:lnTo>
                    <a:lnTo>
                      <a:pt x="83099" y="343028"/>
                    </a:lnTo>
                    <a:lnTo>
                      <a:pt x="101248" y="364203"/>
                    </a:lnTo>
                    <a:lnTo>
                      <a:pt x="129181" y="378056"/>
                    </a:lnTo>
                    <a:lnTo>
                      <a:pt x="173497" y="384973"/>
                    </a:lnTo>
                    <a:lnTo>
                      <a:pt x="217035" y="379778"/>
                    </a:lnTo>
                    <a:lnTo>
                      <a:pt x="257853" y="363542"/>
                    </a:lnTo>
                    <a:lnTo>
                      <a:pt x="294008" y="337338"/>
                    </a:lnTo>
                    <a:lnTo>
                      <a:pt x="323557" y="302235"/>
                    </a:lnTo>
                    <a:lnTo>
                      <a:pt x="344557" y="259306"/>
                    </a:lnTo>
                    <a:lnTo>
                      <a:pt x="355285" y="207137"/>
                    </a:lnTo>
                    <a:lnTo>
                      <a:pt x="352471" y="155277"/>
                    </a:lnTo>
                    <a:lnTo>
                      <a:pt x="336980" y="106448"/>
                    </a:lnTo>
                    <a:lnTo>
                      <a:pt x="309674" y="63371"/>
                    </a:lnTo>
                    <a:lnTo>
                      <a:pt x="271418" y="28768"/>
                    </a:lnTo>
                    <a:lnTo>
                      <a:pt x="226167" y="7073"/>
                    </a:lnTo>
                    <a:lnTo>
                      <a:pt x="1782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" name="Google Shape;198;p9"/>
            <p:cNvGrpSpPr/>
            <p:nvPr/>
          </p:nvGrpSpPr>
          <p:grpSpPr>
            <a:xfrm>
              <a:off x="10645778" y="5825851"/>
              <a:ext cx="700405" cy="700405"/>
              <a:chOff x="18287247" y="8177233"/>
              <a:chExt cx="700405" cy="700405"/>
            </a:xfrm>
          </p:grpSpPr>
          <p:sp>
            <p:nvSpPr>
              <p:cNvPr id="199" name="Google Shape;199;p9"/>
              <p:cNvSpPr/>
              <p:nvPr/>
            </p:nvSpPr>
            <p:spPr>
              <a:xfrm>
                <a:off x="18287247" y="8177233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0"/>
                    </a:move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close/>
                  </a:path>
                </a:pathLst>
              </a:custGeom>
              <a:solidFill>
                <a:srgbClr val="686669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18287247" y="8177233"/>
                <a:ext cx="700405" cy="700405"/>
              </a:xfrm>
              <a:custGeom>
                <a:rect b="b" l="l" r="r" t="t"/>
                <a:pathLst>
                  <a:path extrusionOk="0" h="700404" w="700405">
                    <a:moveTo>
                      <a:pt x="350083" y="700167"/>
                    </a:moveTo>
                    <a:lnTo>
                      <a:pt x="397587" y="696971"/>
                    </a:lnTo>
                    <a:lnTo>
                      <a:pt x="443149" y="687661"/>
                    </a:lnTo>
                    <a:lnTo>
                      <a:pt x="486351" y="672655"/>
                    </a:lnTo>
                    <a:lnTo>
                      <a:pt x="526777" y="652370"/>
                    </a:lnTo>
                    <a:lnTo>
                      <a:pt x="564008" y="627222"/>
                    </a:lnTo>
                    <a:lnTo>
                      <a:pt x="597629" y="597629"/>
                    </a:lnTo>
                    <a:lnTo>
                      <a:pt x="627222" y="564008"/>
                    </a:lnTo>
                    <a:lnTo>
                      <a:pt x="652370" y="526777"/>
                    </a:lnTo>
                    <a:lnTo>
                      <a:pt x="672655" y="486351"/>
                    </a:lnTo>
                    <a:lnTo>
                      <a:pt x="687661" y="443149"/>
                    </a:lnTo>
                    <a:lnTo>
                      <a:pt x="696971" y="397587"/>
                    </a:lnTo>
                    <a:lnTo>
                      <a:pt x="700167" y="350083"/>
                    </a:lnTo>
                    <a:lnTo>
                      <a:pt x="696971" y="302579"/>
                    </a:lnTo>
                    <a:lnTo>
                      <a:pt x="687661" y="257017"/>
                    </a:lnTo>
                    <a:lnTo>
                      <a:pt x="672655" y="213815"/>
                    </a:lnTo>
                    <a:lnTo>
                      <a:pt x="652370" y="173390"/>
                    </a:lnTo>
                    <a:lnTo>
                      <a:pt x="627222" y="136158"/>
                    </a:lnTo>
                    <a:lnTo>
                      <a:pt x="597629" y="102537"/>
                    </a:lnTo>
                    <a:lnTo>
                      <a:pt x="564008" y="72944"/>
                    </a:lnTo>
                    <a:lnTo>
                      <a:pt x="526777" y="47796"/>
                    </a:lnTo>
                    <a:lnTo>
                      <a:pt x="486351" y="27511"/>
                    </a:lnTo>
                    <a:lnTo>
                      <a:pt x="443149" y="12505"/>
                    </a:lnTo>
                    <a:lnTo>
                      <a:pt x="397587" y="3195"/>
                    </a:lnTo>
                    <a:lnTo>
                      <a:pt x="350083" y="0"/>
                    </a:lnTo>
                    <a:lnTo>
                      <a:pt x="302579" y="3195"/>
                    </a:lnTo>
                    <a:lnTo>
                      <a:pt x="257017" y="12505"/>
                    </a:lnTo>
                    <a:lnTo>
                      <a:pt x="213815" y="27511"/>
                    </a:lnTo>
                    <a:lnTo>
                      <a:pt x="173390" y="47796"/>
                    </a:lnTo>
                    <a:lnTo>
                      <a:pt x="136158" y="72944"/>
                    </a:lnTo>
                    <a:lnTo>
                      <a:pt x="102537" y="102537"/>
                    </a:lnTo>
                    <a:lnTo>
                      <a:pt x="72944" y="136158"/>
                    </a:lnTo>
                    <a:lnTo>
                      <a:pt x="47796" y="173390"/>
                    </a:lnTo>
                    <a:lnTo>
                      <a:pt x="27511" y="213815"/>
                    </a:lnTo>
                    <a:lnTo>
                      <a:pt x="12505" y="257017"/>
                    </a:lnTo>
                    <a:lnTo>
                      <a:pt x="3195" y="302579"/>
                    </a:lnTo>
                    <a:lnTo>
                      <a:pt x="0" y="350083"/>
                    </a:lnTo>
                    <a:lnTo>
                      <a:pt x="3195" y="397587"/>
                    </a:lnTo>
                    <a:lnTo>
                      <a:pt x="12505" y="443149"/>
                    </a:lnTo>
                    <a:lnTo>
                      <a:pt x="27511" y="486351"/>
                    </a:lnTo>
                    <a:lnTo>
                      <a:pt x="47796" y="526777"/>
                    </a:lnTo>
                    <a:lnTo>
                      <a:pt x="72944" y="564008"/>
                    </a:lnTo>
                    <a:lnTo>
                      <a:pt x="102537" y="597629"/>
                    </a:lnTo>
                    <a:lnTo>
                      <a:pt x="136158" y="627222"/>
                    </a:lnTo>
                    <a:lnTo>
                      <a:pt x="173390" y="652370"/>
                    </a:lnTo>
                    <a:lnTo>
                      <a:pt x="213815" y="672655"/>
                    </a:lnTo>
                    <a:lnTo>
                      <a:pt x="257017" y="687661"/>
                    </a:lnTo>
                    <a:lnTo>
                      <a:pt x="302579" y="696971"/>
                    </a:lnTo>
                    <a:lnTo>
                      <a:pt x="350083" y="700167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18434076" y="8331066"/>
                <a:ext cx="403860" cy="387985"/>
              </a:xfrm>
              <a:custGeom>
                <a:rect b="b" l="l" r="r" t="t"/>
                <a:pathLst>
                  <a:path extrusionOk="0" h="387984" w="403859">
                    <a:moveTo>
                      <a:pt x="121031" y="264261"/>
                    </a:moveTo>
                    <a:lnTo>
                      <a:pt x="118364" y="261289"/>
                    </a:lnTo>
                    <a:lnTo>
                      <a:pt x="109296" y="260997"/>
                    </a:lnTo>
                    <a:lnTo>
                      <a:pt x="101803" y="260921"/>
                    </a:lnTo>
                    <a:lnTo>
                      <a:pt x="94297" y="261023"/>
                    </a:lnTo>
                    <a:lnTo>
                      <a:pt x="85128" y="261340"/>
                    </a:lnTo>
                    <a:lnTo>
                      <a:pt x="83578" y="264172"/>
                    </a:lnTo>
                    <a:lnTo>
                      <a:pt x="81978" y="265734"/>
                    </a:lnTo>
                    <a:lnTo>
                      <a:pt x="83553" y="267347"/>
                    </a:lnTo>
                    <a:lnTo>
                      <a:pt x="84950" y="270103"/>
                    </a:lnTo>
                    <a:lnTo>
                      <a:pt x="91211" y="271043"/>
                    </a:lnTo>
                    <a:lnTo>
                      <a:pt x="95859" y="270598"/>
                    </a:lnTo>
                    <a:lnTo>
                      <a:pt x="100444" y="270598"/>
                    </a:lnTo>
                    <a:lnTo>
                      <a:pt x="105854" y="270624"/>
                    </a:lnTo>
                    <a:lnTo>
                      <a:pt x="111315" y="271005"/>
                    </a:lnTo>
                    <a:lnTo>
                      <a:pt x="118364" y="270205"/>
                    </a:lnTo>
                    <a:lnTo>
                      <a:pt x="120954" y="267462"/>
                    </a:lnTo>
                    <a:lnTo>
                      <a:pt x="121031" y="264261"/>
                    </a:lnTo>
                    <a:close/>
                  </a:path>
                  <a:path extrusionOk="0" h="387984" w="403859">
                    <a:moveTo>
                      <a:pt x="142062" y="238340"/>
                    </a:moveTo>
                    <a:lnTo>
                      <a:pt x="139407" y="236169"/>
                    </a:lnTo>
                    <a:lnTo>
                      <a:pt x="138633" y="235534"/>
                    </a:lnTo>
                    <a:lnTo>
                      <a:pt x="88176" y="236169"/>
                    </a:lnTo>
                    <a:lnTo>
                      <a:pt x="67538" y="236067"/>
                    </a:lnTo>
                    <a:lnTo>
                      <a:pt x="35052" y="235292"/>
                    </a:lnTo>
                    <a:lnTo>
                      <a:pt x="30581" y="238429"/>
                    </a:lnTo>
                    <a:lnTo>
                      <a:pt x="31318" y="250888"/>
                    </a:lnTo>
                    <a:lnTo>
                      <a:pt x="31686" y="261264"/>
                    </a:lnTo>
                    <a:lnTo>
                      <a:pt x="31737" y="284708"/>
                    </a:lnTo>
                    <a:lnTo>
                      <a:pt x="31572" y="303657"/>
                    </a:lnTo>
                    <a:lnTo>
                      <a:pt x="44437" y="303631"/>
                    </a:lnTo>
                    <a:lnTo>
                      <a:pt x="41198" y="302272"/>
                    </a:lnTo>
                    <a:lnTo>
                      <a:pt x="41427" y="294728"/>
                    </a:lnTo>
                    <a:lnTo>
                      <a:pt x="41541" y="285940"/>
                    </a:lnTo>
                    <a:lnTo>
                      <a:pt x="45605" y="246367"/>
                    </a:lnTo>
                    <a:lnTo>
                      <a:pt x="88950" y="245922"/>
                    </a:lnTo>
                    <a:lnTo>
                      <a:pt x="131165" y="245948"/>
                    </a:lnTo>
                    <a:lnTo>
                      <a:pt x="131165" y="303618"/>
                    </a:lnTo>
                    <a:lnTo>
                      <a:pt x="141554" y="303618"/>
                    </a:lnTo>
                    <a:lnTo>
                      <a:pt x="141427" y="276987"/>
                    </a:lnTo>
                    <a:lnTo>
                      <a:pt x="141452" y="261264"/>
                    </a:lnTo>
                    <a:lnTo>
                      <a:pt x="141668" y="250888"/>
                    </a:lnTo>
                    <a:lnTo>
                      <a:pt x="141795" y="245922"/>
                    </a:lnTo>
                    <a:lnTo>
                      <a:pt x="142062" y="238340"/>
                    </a:lnTo>
                    <a:close/>
                  </a:path>
                  <a:path extrusionOk="0" h="387984" w="403859">
                    <a:moveTo>
                      <a:pt x="230327" y="288251"/>
                    </a:moveTo>
                    <a:lnTo>
                      <a:pt x="228422" y="286588"/>
                    </a:lnTo>
                    <a:lnTo>
                      <a:pt x="226542" y="283540"/>
                    </a:lnTo>
                    <a:lnTo>
                      <a:pt x="214680" y="283273"/>
                    </a:lnTo>
                    <a:lnTo>
                      <a:pt x="204774" y="283222"/>
                    </a:lnTo>
                    <a:lnTo>
                      <a:pt x="194868" y="283311"/>
                    </a:lnTo>
                    <a:lnTo>
                      <a:pt x="183172" y="283591"/>
                    </a:lnTo>
                    <a:lnTo>
                      <a:pt x="181432" y="286042"/>
                    </a:lnTo>
                    <a:lnTo>
                      <a:pt x="179679" y="287388"/>
                    </a:lnTo>
                    <a:lnTo>
                      <a:pt x="181368" y="289318"/>
                    </a:lnTo>
                    <a:lnTo>
                      <a:pt x="182905" y="292709"/>
                    </a:lnTo>
                    <a:lnTo>
                      <a:pt x="191312" y="293585"/>
                    </a:lnTo>
                    <a:lnTo>
                      <a:pt x="197954" y="293166"/>
                    </a:lnTo>
                    <a:lnTo>
                      <a:pt x="204558" y="293204"/>
                    </a:lnTo>
                    <a:lnTo>
                      <a:pt x="211175" y="293204"/>
                    </a:lnTo>
                    <a:lnTo>
                      <a:pt x="217805" y="293611"/>
                    </a:lnTo>
                    <a:lnTo>
                      <a:pt x="226479" y="292785"/>
                    </a:lnTo>
                    <a:lnTo>
                      <a:pt x="228346" y="289915"/>
                    </a:lnTo>
                    <a:lnTo>
                      <a:pt x="230327" y="288251"/>
                    </a:lnTo>
                    <a:close/>
                  </a:path>
                  <a:path extrusionOk="0" h="387984" w="403859">
                    <a:moveTo>
                      <a:pt x="230403" y="267919"/>
                    </a:moveTo>
                    <a:lnTo>
                      <a:pt x="228688" y="266446"/>
                    </a:lnTo>
                    <a:lnTo>
                      <a:pt x="226999" y="263753"/>
                    </a:lnTo>
                    <a:lnTo>
                      <a:pt x="215252" y="263474"/>
                    </a:lnTo>
                    <a:lnTo>
                      <a:pt x="205257" y="263385"/>
                    </a:lnTo>
                    <a:lnTo>
                      <a:pt x="195262" y="263448"/>
                    </a:lnTo>
                    <a:lnTo>
                      <a:pt x="183349" y="263753"/>
                    </a:lnTo>
                    <a:lnTo>
                      <a:pt x="181533" y="267055"/>
                    </a:lnTo>
                    <a:lnTo>
                      <a:pt x="179654" y="268859"/>
                    </a:lnTo>
                    <a:lnTo>
                      <a:pt x="181775" y="270332"/>
                    </a:lnTo>
                    <a:lnTo>
                      <a:pt x="183794" y="272872"/>
                    </a:lnTo>
                    <a:lnTo>
                      <a:pt x="192227" y="273659"/>
                    </a:lnTo>
                    <a:lnTo>
                      <a:pt x="198501" y="273278"/>
                    </a:lnTo>
                    <a:lnTo>
                      <a:pt x="204749" y="273278"/>
                    </a:lnTo>
                    <a:lnTo>
                      <a:pt x="211404" y="273227"/>
                    </a:lnTo>
                    <a:lnTo>
                      <a:pt x="218109" y="273646"/>
                    </a:lnTo>
                    <a:lnTo>
                      <a:pt x="226758" y="272783"/>
                    </a:lnTo>
                    <a:lnTo>
                      <a:pt x="228511" y="269684"/>
                    </a:lnTo>
                    <a:lnTo>
                      <a:pt x="230403" y="267919"/>
                    </a:lnTo>
                    <a:close/>
                  </a:path>
                  <a:path extrusionOk="0" h="387984" w="403859">
                    <a:moveTo>
                      <a:pt x="263753" y="303618"/>
                    </a:moveTo>
                    <a:lnTo>
                      <a:pt x="232752" y="303530"/>
                    </a:lnTo>
                    <a:lnTo>
                      <a:pt x="177088" y="303618"/>
                    </a:lnTo>
                    <a:lnTo>
                      <a:pt x="263753" y="303618"/>
                    </a:lnTo>
                    <a:close/>
                  </a:path>
                  <a:path extrusionOk="0" h="387984" w="403859">
                    <a:moveTo>
                      <a:pt x="296570" y="268960"/>
                    </a:moveTo>
                    <a:lnTo>
                      <a:pt x="294805" y="267119"/>
                    </a:lnTo>
                    <a:lnTo>
                      <a:pt x="293077" y="263766"/>
                    </a:lnTo>
                    <a:lnTo>
                      <a:pt x="281266" y="263499"/>
                    </a:lnTo>
                    <a:lnTo>
                      <a:pt x="247040" y="269989"/>
                    </a:lnTo>
                    <a:lnTo>
                      <a:pt x="249732" y="272808"/>
                    </a:lnTo>
                    <a:lnTo>
                      <a:pt x="258013" y="273456"/>
                    </a:lnTo>
                    <a:lnTo>
                      <a:pt x="264693" y="273151"/>
                    </a:lnTo>
                    <a:lnTo>
                      <a:pt x="271348" y="273151"/>
                    </a:lnTo>
                    <a:lnTo>
                      <a:pt x="278003" y="273202"/>
                    </a:lnTo>
                    <a:lnTo>
                      <a:pt x="284695" y="273507"/>
                    </a:lnTo>
                    <a:lnTo>
                      <a:pt x="293154" y="272872"/>
                    </a:lnTo>
                    <a:lnTo>
                      <a:pt x="294830" y="270370"/>
                    </a:lnTo>
                    <a:lnTo>
                      <a:pt x="296570" y="268960"/>
                    </a:lnTo>
                    <a:close/>
                  </a:path>
                  <a:path extrusionOk="0" h="387984" w="403859">
                    <a:moveTo>
                      <a:pt x="296672" y="288353"/>
                    </a:moveTo>
                    <a:lnTo>
                      <a:pt x="294817" y="286689"/>
                    </a:lnTo>
                    <a:lnTo>
                      <a:pt x="293014" y="283603"/>
                    </a:lnTo>
                    <a:lnTo>
                      <a:pt x="281520" y="283298"/>
                    </a:lnTo>
                    <a:lnTo>
                      <a:pt x="271919" y="283210"/>
                    </a:lnTo>
                    <a:lnTo>
                      <a:pt x="262318" y="283286"/>
                    </a:lnTo>
                    <a:lnTo>
                      <a:pt x="250685" y="283578"/>
                    </a:lnTo>
                    <a:lnTo>
                      <a:pt x="248742" y="286385"/>
                    </a:lnTo>
                    <a:lnTo>
                      <a:pt x="246748" y="287934"/>
                    </a:lnTo>
                    <a:lnTo>
                      <a:pt x="248996" y="289699"/>
                    </a:lnTo>
                    <a:lnTo>
                      <a:pt x="251104" y="292646"/>
                    </a:lnTo>
                    <a:lnTo>
                      <a:pt x="259245" y="293725"/>
                    </a:lnTo>
                    <a:lnTo>
                      <a:pt x="265099" y="293217"/>
                    </a:lnTo>
                    <a:lnTo>
                      <a:pt x="270878" y="293217"/>
                    </a:lnTo>
                    <a:lnTo>
                      <a:pt x="277482" y="293192"/>
                    </a:lnTo>
                    <a:lnTo>
                      <a:pt x="284124" y="293573"/>
                    </a:lnTo>
                    <a:lnTo>
                      <a:pt x="292798" y="292773"/>
                    </a:lnTo>
                    <a:lnTo>
                      <a:pt x="294690" y="289966"/>
                    </a:lnTo>
                    <a:lnTo>
                      <a:pt x="296672" y="288353"/>
                    </a:lnTo>
                    <a:close/>
                  </a:path>
                  <a:path extrusionOk="0" h="387984" w="403859">
                    <a:moveTo>
                      <a:pt x="351828" y="143738"/>
                    </a:moveTo>
                    <a:lnTo>
                      <a:pt x="339585" y="136410"/>
                    </a:lnTo>
                    <a:lnTo>
                      <a:pt x="327342" y="143738"/>
                    </a:lnTo>
                    <a:lnTo>
                      <a:pt x="331203" y="145618"/>
                    </a:lnTo>
                    <a:lnTo>
                      <a:pt x="335102" y="149047"/>
                    </a:lnTo>
                    <a:lnTo>
                      <a:pt x="343268" y="148869"/>
                    </a:lnTo>
                    <a:lnTo>
                      <a:pt x="347535" y="145605"/>
                    </a:lnTo>
                    <a:lnTo>
                      <a:pt x="351828" y="143738"/>
                    </a:lnTo>
                    <a:close/>
                  </a:path>
                  <a:path extrusionOk="0" h="387984" w="403859">
                    <a:moveTo>
                      <a:pt x="401637" y="137604"/>
                    </a:moveTo>
                    <a:lnTo>
                      <a:pt x="399580" y="130403"/>
                    </a:lnTo>
                    <a:lnTo>
                      <a:pt x="397395" y="122796"/>
                    </a:lnTo>
                    <a:lnTo>
                      <a:pt x="394690" y="119062"/>
                    </a:lnTo>
                    <a:lnTo>
                      <a:pt x="389470" y="111887"/>
                    </a:lnTo>
                    <a:lnTo>
                      <a:pt x="389470" y="130403"/>
                    </a:lnTo>
                    <a:lnTo>
                      <a:pt x="389470" y="159473"/>
                    </a:lnTo>
                    <a:lnTo>
                      <a:pt x="342353" y="159435"/>
                    </a:lnTo>
                    <a:lnTo>
                      <a:pt x="319722" y="145478"/>
                    </a:lnTo>
                    <a:lnTo>
                      <a:pt x="320306" y="138404"/>
                    </a:lnTo>
                    <a:lnTo>
                      <a:pt x="320306" y="130403"/>
                    </a:lnTo>
                    <a:lnTo>
                      <a:pt x="389470" y="130403"/>
                    </a:lnTo>
                    <a:lnTo>
                      <a:pt x="389470" y="111887"/>
                    </a:lnTo>
                    <a:lnTo>
                      <a:pt x="388416" y="110426"/>
                    </a:lnTo>
                    <a:lnTo>
                      <a:pt x="377202" y="102311"/>
                    </a:lnTo>
                    <a:lnTo>
                      <a:pt x="377202" y="116306"/>
                    </a:lnTo>
                    <a:lnTo>
                      <a:pt x="376389" y="119024"/>
                    </a:lnTo>
                    <a:lnTo>
                      <a:pt x="324180" y="118757"/>
                    </a:lnTo>
                    <a:lnTo>
                      <a:pt x="320509" y="96977"/>
                    </a:lnTo>
                    <a:lnTo>
                      <a:pt x="320535" y="71691"/>
                    </a:lnTo>
                    <a:lnTo>
                      <a:pt x="377202" y="116306"/>
                    </a:lnTo>
                    <a:lnTo>
                      <a:pt x="377202" y="102311"/>
                    </a:lnTo>
                    <a:lnTo>
                      <a:pt x="374484" y="100330"/>
                    </a:lnTo>
                    <a:lnTo>
                      <a:pt x="368350" y="96977"/>
                    </a:lnTo>
                    <a:lnTo>
                      <a:pt x="363308" y="91630"/>
                    </a:lnTo>
                    <a:lnTo>
                      <a:pt x="357644" y="87350"/>
                    </a:lnTo>
                    <a:lnTo>
                      <a:pt x="346583" y="78549"/>
                    </a:lnTo>
                    <a:lnTo>
                      <a:pt x="338175" y="71691"/>
                    </a:lnTo>
                    <a:lnTo>
                      <a:pt x="335584" y="69583"/>
                    </a:lnTo>
                    <a:lnTo>
                      <a:pt x="324307" y="61201"/>
                    </a:lnTo>
                    <a:lnTo>
                      <a:pt x="312369" y="54165"/>
                    </a:lnTo>
                    <a:lnTo>
                      <a:pt x="309676" y="52908"/>
                    </a:lnTo>
                    <a:lnTo>
                      <a:pt x="309676" y="91630"/>
                    </a:lnTo>
                    <a:lnTo>
                      <a:pt x="309473" y="106819"/>
                    </a:lnTo>
                    <a:lnTo>
                      <a:pt x="308660" y="125920"/>
                    </a:lnTo>
                    <a:lnTo>
                      <a:pt x="307073" y="145389"/>
                    </a:lnTo>
                    <a:lnTo>
                      <a:pt x="212775" y="24726"/>
                    </a:lnTo>
                    <a:lnTo>
                      <a:pt x="213258" y="24091"/>
                    </a:lnTo>
                    <a:lnTo>
                      <a:pt x="214388" y="22606"/>
                    </a:lnTo>
                    <a:lnTo>
                      <a:pt x="307505" y="63436"/>
                    </a:lnTo>
                    <a:lnTo>
                      <a:pt x="309587" y="66929"/>
                    </a:lnTo>
                    <a:lnTo>
                      <a:pt x="309676" y="91630"/>
                    </a:lnTo>
                    <a:lnTo>
                      <a:pt x="309676" y="52908"/>
                    </a:lnTo>
                    <a:lnTo>
                      <a:pt x="284962" y="41275"/>
                    </a:lnTo>
                    <a:lnTo>
                      <a:pt x="257213" y="29057"/>
                    </a:lnTo>
                    <a:lnTo>
                      <a:pt x="242062" y="22606"/>
                    </a:lnTo>
                    <a:lnTo>
                      <a:pt x="189115" y="0"/>
                    </a:lnTo>
                    <a:lnTo>
                      <a:pt x="186956" y="1549"/>
                    </a:lnTo>
                    <a:lnTo>
                      <a:pt x="186905" y="184251"/>
                    </a:lnTo>
                    <a:lnTo>
                      <a:pt x="178841" y="184251"/>
                    </a:lnTo>
                    <a:lnTo>
                      <a:pt x="156679" y="205841"/>
                    </a:lnTo>
                    <a:lnTo>
                      <a:pt x="156870" y="212280"/>
                    </a:lnTo>
                    <a:lnTo>
                      <a:pt x="183807" y="223596"/>
                    </a:lnTo>
                    <a:lnTo>
                      <a:pt x="201333" y="223532"/>
                    </a:lnTo>
                    <a:lnTo>
                      <a:pt x="218706" y="223062"/>
                    </a:lnTo>
                    <a:lnTo>
                      <a:pt x="227380" y="219760"/>
                    </a:lnTo>
                    <a:lnTo>
                      <a:pt x="229425" y="212280"/>
                    </a:lnTo>
                    <a:lnTo>
                      <a:pt x="229831" y="210807"/>
                    </a:lnTo>
                    <a:lnTo>
                      <a:pt x="217919" y="184251"/>
                    </a:lnTo>
                    <a:lnTo>
                      <a:pt x="217792" y="184226"/>
                    </a:lnTo>
                    <a:lnTo>
                      <a:pt x="217792" y="195338"/>
                    </a:lnTo>
                    <a:lnTo>
                      <a:pt x="217792" y="212280"/>
                    </a:lnTo>
                    <a:lnTo>
                      <a:pt x="167233" y="212280"/>
                    </a:lnTo>
                    <a:lnTo>
                      <a:pt x="167233" y="195338"/>
                    </a:lnTo>
                    <a:lnTo>
                      <a:pt x="217792" y="195338"/>
                    </a:lnTo>
                    <a:lnTo>
                      <a:pt x="217792" y="184226"/>
                    </a:lnTo>
                    <a:lnTo>
                      <a:pt x="212902" y="183286"/>
                    </a:lnTo>
                    <a:lnTo>
                      <a:pt x="205384" y="184226"/>
                    </a:lnTo>
                    <a:lnTo>
                      <a:pt x="198361" y="184226"/>
                    </a:lnTo>
                    <a:lnTo>
                      <a:pt x="198361" y="24091"/>
                    </a:lnTo>
                    <a:lnTo>
                      <a:pt x="202095" y="28663"/>
                    </a:lnTo>
                    <a:lnTo>
                      <a:pt x="203936" y="30848"/>
                    </a:lnTo>
                    <a:lnTo>
                      <a:pt x="274574" y="121208"/>
                    </a:lnTo>
                    <a:lnTo>
                      <a:pt x="297319" y="150749"/>
                    </a:lnTo>
                    <a:lnTo>
                      <a:pt x="304431" y="159689"/>
                    </a:lnTo>
                    <a:lnTo>
                      <a:pt x="312420" y="166801"/>
                    </a:lnTo>
                    <a:lnTo>
                      <a:pt x="322453" y="170357"/>
                    </a:lnTo>
                    <a:lnTo>
                      <a:pt x="335737" y="168643"/>
                    </a:lnTo>
                    <a:lnTo>
                      <a:pt x="335711" y="230124"/>
                    </a:lnTo>
                    <a:lnTo>
                      <a:pt x="335991" y="249783"/>
                    </a:lnTo>
                    <a:lnTo>
                      <a:pt x="336118" y="255612"/>
                    </a:lnTo>
                    <a:lnTo>
                      <a:pt x="336207" y="256057"/>
                    </a:lnTo>
                    <a:lnTo>
                      <a:pt x="339445" y="261531"/>
                    </a:lnTo>
                    <a:lnTo>
                      <a:pt x="341299" y="267169"/>
                    </a:lnTo>
                    <a:lnTo>
                      <a:pt x="342950" y="261378"/>
                    </a:lnTo>
                    <a:lnTo>
                      <a:pt x="345897" y="255612"/>
                    </a:lnTo>
                    <a:lnTo>
                      <a:pt x="345998" y="249783"/>
                    </a:lnTo>
                    <a:lnTo>
                      <a:pt x="346265" y="230124"/>
                    </a:lnTo>
                    <a:lnTo>
                      <a:pt x="346240" y="170726"/>
                    </a:lnTo>
                    <a:lnTo>
                      <a:pt x="364667" y="170726"/>
                    </a:lnTo>
                    <a:lnTo>
                      <a:pt x="364744" y="243509"/>
                    </a:lnTo>
                    <a:lnTo>
                      <a:pt x="364972" y="260057"/>
                    </a:lnTo>
                    <a:lnTo>
                      <a:pt x="368147" y="263613"/>
                    </a:lnTo>
                    <a:lnTo>
                      <a:pt x="369874" y="267208"/>
                    </a:lnTo>
                    <a:lnTo>
                      <a:pt x="371500" y="263499"/>
                    </a:lnTo>
                    <a:lnTo>
                      <a:pt x="374396" y="259816"/>
                    </a:lnTo>
                    <a:lnTo>
                      <a:pt x="374523" y="256057"/>
                    </a:lnTo>
                    <a:lnTo>
                      <a:pt x="374789" y="243509"/>
                    </a:lnTo>
                    <a:lnTo>
                      <a:pt x="374815" y="170726"/>
                    </a:lnTo>
                    <a:lnTo>
                      <a:pt x="379818" y="170357"/>
                    </a:lnTo>
                    <a:lnTo>
                      <a:pt x="383159" y="169710"/>
                    </a:lnTo>
                    <a:lnTo>
                      <a:pt x="398437" y="171843"/>
                    </a:lnTo>
                    <a:lnTo>
                      <a:pt x="398932" y="169710"/>
                    </a:lnTo>
                    <a:lnTo>
                      <a:pt x="399186" y="168643"/>
                    </a:lnTo>
                    <a:lnTo>
                      <a:pt x="399910" y="165595"/>
                    </a:lnTo>
                    <a:lnTo>
                      <a:pt x="400723" y="159524"/>
                    </a:lnTo>
                    <a:lnTo>
                      <a:pt x="401332" y="155003"/>
                    </a:lnTo>
                    <a:lnTo>
                      <a:pt x="401637" y="137604"/>
                    </a:lnTo>
                    <a:close/>
                  </a:path>
                  <a:path extrusionOk="0" h="387984" w="403859">
                    <a:moveTo>
                      <a:pt x="403631" y="289013"/>
                    </a:moveTo>
                    <a:lnTo>
                      <a:pt x="401688" y="285940"/>
                    </a:lnTo>
                    <a:lnTo>
                      <a:pt x="385737" y="285788"/>
                    </a:lnTo>
                    <a:lnTo>
                      <a:pt x="385737" y="299643"/>
                    </a:lnTo>
                    <a:lnTo>
                      <a:pt x="359943" y="332536"/>
                    </a:lnTo>
                    <a:lnTo>
                      <a:pt x="346989" y="348919"/>
                    </a:lnTo>
                    <a:lnTo>
                      <a:pt x="332117" y="367423"/>
                    </a:lnTo>
                    <a:lnTo>
                      <a:pt x="327545" y="367817"/>
                    </a:lnTo>
                    <a:lnTo>
                      <a:pt x="324167" y="368198"/>
                    </a:lnTo>
                    <a:lnTo>
                      <a:pt x="315290" y="368782"/>
                    </a:lnTo>
                    <a:lnTo>
                      <a:pt x="306336" y="369112"/>
                    </a:lnTo>
                    <a:lnTo>
                      <a:pt x="297573" y="369925"/>
                    </a:lnTo>
                    <a:lnTo>
                      <a:pt x="289242" y="371944"/>
                    </a:lnTo>
                    <a:lnTo>
                      <a:pt x="278714" y="374980"/>
                    </a:lnTo>
                    <a:lnTo>
                      <a:pt x="268541" y="376097"/>
                    </a:lnTo>
                    <a:lnTo>
                      <a:pt x="258495" y="374967"/>
                    </a:lnTo>
                    <a:lnTo>
                      <a:pt x="248399" y="371208"/>
                    </a:lnTo>
                    <a:lnTo>
                      <a:pt x="238252" y="367284"/>
                    </a:lnTo>
                    <a:lnTo>
                      <a:pt x="228028" y="365874"/>
                    </a:lnTo>
                    <a:lnTo>
                      <a:pt x="217792" y="367080"/>
                    </a:lnTo>
                    <a:lnTo>
                      <a:pt x="197421" y="375043"/>
                    </a:lnTo>
                    <a:lnTo>
                      <a:pt x="187337" y="376275"/>
                    </a:lnTo>
                    <a:lnTo>
                      <a:pt x="185585" y="376021"/>
                    </a:lnTo>
                    <a:lnTo>
                      <a:pt x="177266" y="374802"/>
                    </a:lnTo>
                    <a:lnTo>
                      <a:pt x="157873" y="366979"/>
                    </a:lnTo>
                    <a:lnTo>
                      <a:pt x="148463" y="365620"/>
                    </a:lnTo>
                    <a:lnTo>
                      <a:pt x="139026" y="366623"/>
                    </a:lnTo>
                    <a:lnTo>
                      <a:pt x="129768" y="370027"/>
                    </a:lnTo>
                    <a:lnTo>
                      <a:pt x="118122" y="374510"/>
                    </a:lnTo>
                    <a:lnTo>
                      <a:pt x="106641" y="376021"/>
                    </a:lnTo>
                    <a:lnTo>
                      <a:pt x="95072" y="374662"/>
                    </a:lnTo>
                    <a:lnTo>
                      <a:pt x="83134" y="370535"/>
                    </a:lnTo>
                    <a:lnTo>
                      <a:pt x="78244" y="368935"/>
                    </a:lnTo>
                    <a:lnTo>
                      <a:pt x="76365" y="368312"/>
                    </a:lnTo>
                    <a:lnTo>
                      <a:pt x="68999" y="367258"/>
                    </a:lnTo>
                    <a:lnTo>
                      <a:pt x="61455" y="367182"/>
                    </a:lnTo>
                    <a:lnTo>
                      <a:pt x="54127" y="367868"/>
                    </a:lnTo>
                    <a:lnTo>
                      <a:pt x="46799" y="368935"/>
                    </a:lnTo>
                    <a:lnTo>
                      <a:pt x="43624" y="367626"/>
                    </a:lnTo>
                    <a:lnTo>
                      <a:pt x="40373" y="361619"/>
                    </a:lnTo>
                    <a:lnTo>
                      <a:pt x="34099" y="350177"/>
                    </a:lnTo>
                    <a:lnTo>
                      <a:pt x="27571" y="338556"/>
                    </a:lnTo>
                    <a:lnTo>
                      <a:pt x="13423" y="313601"/>
                    </a:lnTo>
                    <a:lnTo>
                      <a:pt x="149199" y="313588"/>
                    </a:lnTo>
                    <a:lnTo>
                      <a:pt x="303441" y="313817"/>
                    </a:lnTo>
                    <a:lnTo>
                      <a:pt x="304355" y="313563"/>
                    </a:lnTo>
                    <a:lnTo>
                      <a:pt x="310654" y="311810"/>
                    </a:lnTo>
                    <a:lnTo>
                      <a:pt x="315849" y="303987"/>
                    </a:lnTo>
                    <a:lnTo>
                      <a:pt x="320433" y="297116"/>
                    </a:lnTo>
                    <a:lnTo>
                      <a:pt x="326783" y="295338"/>
                    </a:lnTo>
                    <a:lnTo>
                      <a:pt x="334962" y="295617"/>
                    </a:lnTo>
                    <a:lnTo>
                      <a:pt x="347052" y="295871"/>
                    </a:lnTo>
                    <a:lnTo>
                      <a:pt x="359156" y="295897"/>
                    </a:lnTo>
                    <a:lnTo>
                      <a:pt x="383374" y="295821"/>
                    </a:lnTo>
                    <a:lnTo>
                      <a:pt x="385737" y="299643"/>
                    </a:lnTo>
                    <a:lnTo>
                      <a:pt x="385737" y="285788"/>
                    </a:lnTo>
                    <a:lnTo>
                      <a:pt x="359689" y="285521"/>
                    </a:lnTo>
                    <a:lnTo>
                      <a:pt x="315671" y="289852"/>
                    </a:lnTo>
                    <a:lnTo>
                      <a:pt x="304546" y="300875"/>
                    </a:lnTo>
                    <a:lnTo>
                      <a:pt x="298030" y="303987"/>
                    </a:lnTo>
                    <a:lnTo>
                      <a:pt x="281978" y="303796"/>
                    </a:lnTo>
                    <a:lnTo>
                      <a:pt x="101307" y="303618"/>
                    </a:lnTo>
                    <a:lnTo>
                      <a:pt x="76327" y="303555"/>
                    </a:lnTo>
                    <a:lnTo>
                      <a:pt x="63842" y="303555"/>
                    </a:lnTo>
                    <a:lnTo>
                      <a:pt x="44805" y="303796"/>
                    </a:lnTo>
                    <a:lnTo>
                      <a:pt x="44488" y="303657"/>
                    </a:lnTo>
                    <a:lnTo>
                      <a:pt x="31572" y="303657"/>
                    </a:lnTo>
                    <a:lnTo>
                      <a:pt x="25273" y="303657"/>
                    </a:lnTo>
                    <a:lnTo>
                      <a:pt x="16979" y="303657"/>
                    </a:lnTo>
                    <a:lnTo>
                      <a:pt x="6616" y="304076"/>
                    </a:lnTo>
                    <a:lnTo>
                      <a:pt x="1930" y="306171"/>
                    </a:lnTo>
                    <a:lnTo>
                      <a:pt x="2133" y="311340"/>
                    </a:lnTo>
                    <a:lnTo>
                      <a:pt x="6451" y="320979"/>
                    </a:lnTo>
                    <a:lnTo>
                      <a:pt x="13208" y="334327"/>
                    </a:lnTo>
                    <a:lnTo>
                      <a:pt x="20332" y="347929"/>
                    </a:lnTo>
                    <a:lnTo>
                      <a:pt x="35953" y="377469"/>
                    </a:lnTo>
                    <a:lnTo>
                      <a:pt x="25819" y="375920"/>
                    </a:lnTo>
                    <a:lnTo>
                      <a:pt x="18503" y="374573"/>
                    </a:lnTo>
                    <a:lnTo>
                      <a:pt x="7480" y="373367"/>
                    </a:lnTo>
                    <a:lnTo>
                      <a:pt x="3721" y="373964"/>
                    </a:lnTo>
                    <a:lnTo>
                      <a:pt x="0" y="374116"/>
                    </a:lnTo>
                    <a:lnTo>
                      <a:pt x="2565" y="377240"/>
                    </a:lnTo>
                    <a:lnTo>
                      <a:pt x="4521" y="381609"/>
                    </a:lnTo>
                    <a:lnTo>
                      <a:pt x="7823" y="383273"/>
                    </a:lnTo>
                    <a:lnTo>
                      <a:pt x="17183" y="386600"/>
                    </a:lnTo>
                    <a:lnTo>
                      <a:pt x="26581" y="387388"/>
                    </a:lnTo>
                    <a:lnTo>
                      <a:pt x="35902" y="385813"/>
                    </a:lnTo>
                    <a:lnTo>
                      <a:pt x="46316" y="381596"/>
                    </a:lnTo>
                    <a:lnTo>
                      <a:pt x="54914" y="378155"/>
                    </a:lnTo>
                    <a:lnTo>
                      <a:pt x="59690" y="377469"/>
                    </a:lnTo>
                    <a:lnTo>
                      <a:pt x="64668" y="376745"/>
                    </a:lnTo>
                    <a:lnTo>
                      <a:pt x="74447" y="377952"/>
                    </a:lnTo>
                    <a:lnTo>
                      <a:pt x="85102" y="382104"/>
                    </a:lnTo>
                    <a:lnTo>
                      <a:pt x="95415" y="386080"/>
                    </a:lnTo>
                    <a:lnTo>
                      <a:pt x="106553" y="387438"/>
                    </a:lnTo>
                    <a:lnTo>
                      <a:pt x="117690" y="385927"/>
                    </a:lnTo>
                    <a:lnTo>
                      <a:pt x="128752" y="381596"/>
                    </a:lnTo>
                    <a:lnTo>
                      <a:pt x="137998" y="377901"/>
                    </a:lnTo>
                    <a:lnTo>
                      <a:pt x="146024" y="376745"/>
                    </a:lnTo>
                    <a:lnTo>
                      <a:pt x="147193" y="376580"/>
                    </a:lnTo>
                    <a:lnTo>
                      <a:pt x="156400" y="377710"/>
                    </a:lnTo>
                    <a:lnTo>
                      <a:pt x="176733" y="385762"/>
                    </a:lnTo>
                    <a:lnTo>
                      <a:pt x="187833" y="387235"/>
                    </a:lnTo>
                    <a:lnTo>
                      <a:pt x="198920" y="385762"/>
                    </a:lnTo>
                    <a:lnTo>
                      <a:pt x="218909" y="377672"/>
                    </a:lnTo>
                    <a:lnTo>
                      <a:pt x="227393" y="376580"/>
                    </a:lnTo>
                    <a:lnTo>
                      <a:pt x="227799" y="376529"/>
                    </a:lnTo>
                    <a:lnTo>
                      <a:pt x="236702" y="377774"/>
                    </a:lnTo>
                    <a:lnTo>
                      <a:pt x="256705" y="385699"/>
                    </a:lnTo>
                    <a:lnTo>
                      <a:pt x="267893" y="387451"/>
                    </a:lnTo>
                    <a:lnTo>
                      <a:pt x="279069" y="386359"/>
                    </a:lnTo>
                    <a:lnTo>
                      <a:pt x="290512" y="382066"/>
                    </a:lnTo>
                    <a:lnTo>
                      <a:pt x="300380" y="378155"/>
                    </a:lnTo>
                    <a:lnTo>
                      <a:pt x="310388" y="376809"/>
                    </a:lnTo>
                    <a:lnTo>
                      <a:pt x="320395" y="378193"/>
                    </a:lnTo>
                    <a:lnTo>
                      <a:pt x="330593" y="382346"/>
                    </a:lnTo>
                    <a:lnTo>
                      <a:pt x="340360" y="386207"/>
                    </a:lnTo>
                    <a:lnTo>
                      <a:pt x="373786" y="377393"/>
                    </a:lnTo>
                    <a:lnTo>
                      <a:pt x="375577" y="374967"/>
                    </a:lnTo>
                    <a:lnTo>
                      <a:pt x="372351" y="374192"/>
                    </a:lnTo>
                    <a:lnTo>
                      <a:pt x="368985" y="372414"/>
                    </a:lnTo>
                    <a:lnTo>
                      <a:pt x="358279" y="373824"/>
                    </a:lnTo>
                    <a:lnTo>
                      <a:pt x="350786" y="375805"/>
                    </a:lnTo>
                    <a:lnTo>
                      <a:pt x="343242" y="377393"/>
                    </a:lnTo>
                    <a:lnTo>
                      <a:pt x="343027" y="376809"/>
                    </a:lnTo>
                    <a:lnTo>
                      <a:pt x="342912" y="376529"/>
                    </a:lnTo>
                    <a:lnTo>
                      <a:pt x="342823" y="376275"/>
                    </a:lnTo>
                    <a:lnTo>
                      <a:pt x="342760" y="376097"/>
                    </a:lnTo>
                    <a:lnTo>
                      <a:pt x="341795" y="373570"/>
                    </a:lnTo>
                    <a:lnTo>
                      <a:pt x="344220" y="370535"/>
                    </a:lnTo>
                    <a:lnTo>
                      <a:pt x="372986" y="331812"/>
                    </a:lnTo>
                    <a:lnTo>
                      <a:pt x="397103" y="298297"/>
                    </a:lnTo>
                    <a:lnTo>
                      <a:pt x="398881" y="295770"/>
                    </a:lnTo>
                    <a:lnTo>
                      <a:pt x="399186" y="295338"/>
                    </a:lnTo>
                    <a:lnTo>
                      <a:pt x="403631" y="2890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9"/>
            <p:cNvGrpSpPr/>
            <p:nvPr/>
          </p:nvGrpSpPr>
          <p:grpSpPr>
            <a:xfrm>
              <a:off x="10048201" y="1914311"/>
              <a:ext cx="1895507" cy="1895507"/>
              <a:chOff x="5375716" y="4993955"/>
              <a:chExt cx="2255520" cy="2255520"/>
            </a:xfrm>
          </p:grpSpPr>
          <p:sp>
            <p:nvSpPr>
              <p:cNvPr id="203" name="Google Shape;203;p9"/>
              <p:cNvSpPr/>
              <p:nvPr/>
            </p:nvSpPr>
            <p:spPr>
              <a:xfrm>
                <a:off x="5375716" y="4993955"/>
                <a:ext cx="2255520" cy="2255520"/>
              </a:xfrm>
              <a:custGeom>
                <a:rect b="b" l="l" r="r" t="t"/>
                <a:pathLst>
                  <a:path extrusionOk="0" h="2255520" w="2255520">
                    <a:moveTo>
                      <a:pt x="1127452" y="0"/>
                    </a:moveTo>
                    <a:lnTo>
                      <a:pt x="1079793" y="989"/>
                    </a:lnTo>
                    <a:lnTo>
                      <a:pt x="1032639" y="3930"/>
                    </a:lnTo>
                    <a:lnTo>
                      <a:pt x="986027" y="8784"/>
                    </a:lnTo>
                    <a:lnTo>
                      <a:pt x="939999" y="15512"/>
                    </a:lnTo>
                    <a:lnTo>
                      <a:pt x="894591" y="24075"/>
                    </a:lnTo>
                    <a:lnTo>
                      <a:pt x="849845" y="34433"/>
                    </a:lnTo>
                    <a:lnTo>
                      <a:pt x="805798" y="46548"/>
                    </a:lnTo>
                    <a:lnTo>
                      <a:pt x="762490" y="60380"/>
                    </a:lnTo>
                    <a:lnTo>
                      <a:pt x="719961" y="75890"/>
                    </a:lnTo>
                    <a:lnTo>
                      <a:pt x="678248" y="93040"/>
                    </a:lnTo>
                    <a:lnTo>
                      <a:pt x="637393" y="111789"/>
                    </a:lnTo>
                    <a:lnTo>
                      <a:pt x="597432" y="132099"/>
                    </a:lnTo>
                    <a:lnTo>
                      <a:pt x="558406" y="153931"/>
                    </a:lnTo>
                    <a:lnTo>
                      <a:pt x="520354" y="177245"/>
                    </a:lnTo>
                    <a:lnTo>
                      <a:pt x="483315" y="202003"/>
                    </a:lnTo>
                    <a:lnTo>
                      <a:pt x="447328" y="228165"/>
                    </a:lnTo>
                    <a:lnTo>
                      <a:pt x="412433" y="255692"/>
                    </a:lnTo>
                    <a:lnTo>
                      <a:pt x="378667" y="284545"/>
                    </a:lnTo>
                    <a:lnTo>
                      <a:pt x="346071" y="314685"/>
                    </a:lnTo>
                    <a:lnTo>
                      <a:pt x="314684" y="346072"/>
                    </a:lnTo>
                    <a:lnTo>
                      <a:pt x="284544" y="378669"/>
                    </a:lnTo>
                    <a:lnTo>
                      <a:pt x="255691" y="412434"/>
                    </a:lnTo>
                    <a:lnTo>
                      <a:pt x="228164" y="447331"/>
                    </a:lnTo>
                    <a:lnTo>
                      <a:pt x="202002" y="483318"/>
                    </a:lnTo>
                    <a:lnTo>
                      <a:pt x="177245" y="520357"/>
                    </a:lnTo>
                    <a:lnTo>
                      <a:pt x="153930" y="558409"/>
                    </a:lnTo>
                    <a:lnTo>
                      <a:pt x="132099" y="597436"/>
                    </a:lnTo>
                    <a:lnTo>
                      <a:pt x="111789" y="637396"/>
                    </a:lnTo>
                    <a:lnTo>
                      <a:pt x="93040" y="678253"/>
                    </a:lnTo>
                    <a:lnTo>
                      <a:pt x="75890" y="719966"/>
                    </a:lnTo>
                    <a:lnTo>
                      <a:pt x="60380" y="762496"/>
                    </a:lnTo>
                    <a:lnTo>
                      <a:pt x="46548" y="805804"/>
                    </a:lnTo>
                    <a:lnTo>
                      <a:pt x="34433" y="849851"/>
                    </a:lnTo>
                    <a:lnTo>
                      <a:pt x="24075" y="894598"/>
                    </a:lnTo>
                    <a:lnTo>
                      <a:pt x="15512" y="940006"/>
                    </a:lnTo>
                    <a:lnTo>
                      <a:pt x="8784" y="986036"/>
                    </a:lnTo>
                    <a:lnTo>
                      <a:pt x="3930" y="1032648"/>
                    </a:lnTo>
                    <a:lnTo>
                      <a:pt x="989" y="1079803"/>
                    </a:lnTo>
                    <a:lnTo>
                      <a:pt x="0" y="1127463"/>
                    </a:lnTo>
                    <a:lnTo>
                      <a:pt x="989" y="1175121"/>
                    </a:lnTo>
                    <a:lnTo>
                      <a:pt x="3930" y="1222276"/>
                    </a:lnTo>
                    <a:lnTo>
                      <a:pt x="8784" y="1268887"/>
                    </a:lnTo>
                    <a:lnTo>
                      <a:pt x="15512" y="1314916"/>
                    </a:lnTo>
                    <a:lnTo>
                      <a:pt x="24075" y="1360323"/>
                    </a:lnTo>
                    <a:lnTo>
                      <a:pt x="34433" y="1405070"/>
                    </a:lnTo>
                    <a:lnTo>
                      <a:pt x="46548" y="1449117"/>
                    </a:lnTo>
                    <a:lnTo>
                      <a:pt x="60380" y="1492424"/>
                    </a:lnTo>
                    <a:lnTo>
                      <a:pt x="75890" y="1534954"/>
                    </a:lnTo>
                    <a:lnTo>
                      <a:pt x="93040" y="1576666"/>
                    </a:lnTo>
                    <a:lnTo>
                      <a:pt x="111789" y="1617522"/>
                    </a:lnTo>
                    <a:lnTo>
                      <a:pt x="132099" y="1657482"/>
                    </a:lnTo>
                    <a:lnTo>
                      <a:pt x="153930" y="1696508"/>
                    </a:lnTo>
                    <a:lnTo>
                      <a:pt x="177245" y="1734560"/>
                    </a:lnTo>
                    <a:lnTo>
                      <a:pt x="202002" y="1771599"/>
                    </a:lnTo>
                    <a:lnTo>
                      <a:pt x="228164" y="1807586"/>
                    </a:lnTo>
                    <a:lnTo>
                      <a:pt x="255691" y="1842482"/>
                    </a:lnTo>
                    <a:lnTo>
                      <a:pt x="284544" y="1876248"/>
                    </a:lnTo>
                    <a:lnTo>
                      <a:pt x="314684" y="1908844"/>
                    </a:lnTo>
                    <a:lnTo>
                      <a:pt x="346071" y="1940231"/>
                    </a:lnTo>
                    <a:lnTo>
                      <a:pt x="378667" y="1970371"/>
                    </a:lnTo>
                    <a:lnTo>
                      <a:pt x="412433" y="1999224"/>
                    </a:lnTo>
                    <a:lnTo>
                      <a:pt x="447328" y="2026751"/>
                    </a:lnTo>
                    <a:lnTo>
                      <a:pt x="483315" y="2052912"/>
                    </a:lnTo>
                    <a:lnTo>
                      <a:pt x="520354" y="2077670"/>
                    </a:lnTo>
                    <a:lnTo>
                      <a:pt x="558406" y="2100984"/>
                    </a:lnTo>
                    <a:lnTo>
                      <a:pt x="597432" y="2122816"/>
                    </a:lnTo>
                    <a:lnTo>
                      <a:pt x="637393" y="2143126"/>
                    </a:lnTo>
                    <a:lnTo>
                      <a:pt x="678248" y="2161875"/>
                    </a:lnTo>
                    <a:lnTo>
                      <a:pt x="719961" y="2179024"/>
                    </a:lnTo>
                    <a:lnTo>
                      <a:pt x="762490" y="2194535"/>
                    </a:lnTo>
                    <a:lnTo>
                      <a:pt x="805798" y="2208367"/>
                    </a:lnTo>
                    <a:lnTo>
                      <a:pt x="849845" y="2220482"/>
                    </a:lnTo>
                    <a:lnTo>
                      <a:pt x="894591" y="2230840"/>
                    </a:lnTo>
                    <a:lnTo>
                      <a:pt x="939999" y="2239403"/>
                    </a:lnTo>
                    <a:lnTo>
                      <a:pt x="986027" y="2246131"/>
                    </a:lnTo>
                    <a:lnTo>
                      <a:pt x="1032639" y="2250985"/>
                    </a:lnTo>
                    <a:lnTo>
                      <a:pt x="1079793" y="2253926"/>
                    </a:lnTo>
                    <a:lnTo>
                      <a:pt x="1127452" y="2254915"/>
                    </a:lnTo>
                    <a:lnTo>
                      <a:pt x="1175111" y="2253926"/>
                    </a:lnTo>
                    <a:lnTo>
                      <a:pt x="1222266" y="2250985"/>
                    </a:lnTo>
                    <a:lnTo>
                      <a:pt x="1268877" y="2246131"/>
                    </a:lnTo>
                    <a:lnTo>
                      <a:pt x="1314906" y="2239403"/>
                    </a:lnTo>
                    <a:lnTo>
                      <a:pt x="1360313" y="2230840"/>
                    </a:lnTo>
                    <a:lnTo>
                      <a:pt x="1405059" y="2220482"/>
                    </a:lnTo>
                    <a:lnTo>
                      <a:pt x="1449106" y="2208367"/>
                    </a:lnTo>
                    <a:lnTo>
                      <a:pt x="1492414" y="2194535"/>
                    </a:lnTo>
                    <a:lnTo>
                      <a:pt x="1534943" y="2179024"/>
                    </a:lnTo>
                    <a:lnTo>
                      <a:pt x="1576656" y="2161875"/>
                    </a:lnTo>
                    <a:lnTo>
                      <a:pt x="1617512" y="2143126"/>
                    </a:lnTo>
                    <a:lnTo>
                      <a:pt x="1657472" y="2122816"/>
                    </a:lnTo>
                    <a:lnTo>
                      <a:pt x="1696498" y="2100984"/>
                    </a:lnTo>
                    <a:lnTo>
                      <a:pt x="1734550" y="2077670"/>
                    </a:lnTo>
                    <a:lnTo>
                      <a:pt x="1771589" y="2052912"/>
                    </a:lnTo>
                    <a:lnTo>
                      <a:pt x="1807576" y="2026751"/>
                    </a:lnTo>
                    <a:lnTo>
                      <a:pt x="1842472" y="1999224"/>
                    </a:lnTo>
                    <a:lnTo>
                      <a:pt x="1876237" y="1970371"/>
                    </a:lnTo>
                    <a:lnTo>
                      <a:pt x="1908833" y="1940231"/>
                    </a:lnTo>
                    <a:lnTo>
                      <a:pt x="1940221" y="1908844"/>
                    </a:lnTo>
                    <a:lnTo>
                      <a:pt x="1970360" y="1876248"/>
                    </a:lnTo>
                    <a:lnTo>
                      <a:pt x="1999213" y="1842482"/>
                    </a:lnTo>
                    <a:lnTo>
                      <a:pt x="2026740" y="1807586"/>
                    </a:lnTo>
                    <a:lnTo>
                      <a:pt x="2052902" y="1771599"/>
                    </a:lnTo>
                    <a:lnTo>
                      <a:pt x="2077660" y="1734560"/>
                    </a:lnTo>
                    <a:lnTo>
                      <a:pt x="2100974" y="1696508"/>
                    </a:lnTo>
                    <a:lnTo>
                      <a:pt x="2122805" y="1657482"/>
                    </a:lnTo>
                    <a:lnTo>
                      <a:pt x="2143115" y="1617522"/>
                    </a:lnTo>
                    <a:lnTo>
                      <a:pt x="2161865" y="1576666"/>
                    </a:lnTo>
                    <a:lnTo>
                      <a:pt x="2179014" y="1534954"/>
                    </a:lnTo>
                    <a:lnTo>
                      <a:pt x="2194524" y="1492424"/>
                    </a:lnTo>
                    <a:lnTo>
                      <a:pt x="2208356" y="1449117"/>
                    </a:lnTo>
                    <a:lnTo>
                      <a:pt x="2220471" y="1405070"/>
                    </a:lnTo>
                    <a:lnTo>
                      <a:pt x="2230829" y="1360323"/>
                    </a:lnTo>
                    <a:lnTo>
                      <a:pt x="2239392" y="1314916"/>
                    </a:lnTo>
                    <a:lnTo>
                      <a:pt x="2246120" y="1268887"/>
                    </a:lnTo>
                    <a:lnTo>
                      <a:pt x="2250974" y="1222276"/>
                    </a:lnTo>
                    <a:lnTo>
                      <a:pt x="2253916" y="1175121"/>
                    </a:lnTo>
                    <a:lnTo>
                      <a:pt x="2254905" y="1127463"/>
                    </a:lnTo>
                    <a:lnTo>
                      <a:pt x="2253916" y="1079803"/>
                    </a:lnTo>
                    <a:lnTo>
                      <a:pt x="2250974" y="1032648"/>
                    </a:lnTo>
                    <a:lnTo>
                      <a:pt x="2246120" y="986036"/>
                    </a:lnTo>
                    <a:lnTo>
                      <a:pt x="2239392" y="940006"/>
                    </a:lnTo>
                    <a:lnTo>
                      <a:pt x="2230829" y="894598"/>
                    </a:lnTo>
                    <a:lnTo>
                      <a:pt x="2220471" y="849851"/>
                    </a:lnTo>
                    <a:lnTo>
                      <a:pt x="2208356" y="805804"/>
                    </a:lnTo>
                    <a:lnTo>
                      <a:pt x="2194524" y="762496"/>
                    </a:lnTo>
                    <a:lnTo>
                      <a:pt x="2179014" y="719966"/>
                    </a:lnTo>
                    <a:lnTo>
                      <a:pt x="2161865" y="678253"/>
                    </a:lnTo>
                    <a:lnTo>
                      <a:pt x="2143115" y="637396"/>
                    </a:lnTo>
                    <a:lnTo>
                      <a:pt x="2122805" y="597436"/>
                    </a:lnTo>
                    <a:lnTo>
                      <a:pt x="2100974" y="558409"/>
                    </a:lnTo>
                    <a:lnTo>
                      <a:pt x="2077660" y="520357"/>
                    </a:lnTo>
                    <a:lnTo>
                      <a:pt x="2052902" y="483318"/>
                    </a:lnTo>
                    <a:lnTo>
                      <a:pt x="2026740" y="447331"/>
                    </a:lnTo>
                    <a:lnTo>
                      <a:pt x="1999213" y="412434"/>
                    </a:lnTo>
                    <a:lnTo>
                      <a:pt x="1970360" y="378669"/>
                    </a:lnTo>
                    <a:lnTo>
                      <a:pt x="1940221" y="346072"/>
                    </a:lnTo>
                    <a:lnTo>
                      <a:pt x="1908833" y="314685"/>
                    </a:lnTo>
                    <a:lnTo>
                      <a:pt x="1876237" y="284545"/>
                    </a:lnTo>
                    <a:lnTo>
                      <a:pt x="1842472" y="255692"/>
                    </a:lnTo>
                    <a:lnTo>
                      <a:pt x="1807576" y="228165"/>
                    </a:lnTo>
                    <a:lnTo>
                      <a:pt x="1771589" y="202003"/>
                    </a:lnTo>
                    <a:lnTo>
                      <a:pt x="1734550" y="177245"/>
                    </a:lnTo>
                    <a:lnTo>
                      <a:pt x="1696498" y="153931"/>
                    </a:lnTo>
                    <a:lnTo>
                      <a:pt x="1657472" y="132099"/>
                    </a:lnTo>
                    <a:lnTo>
                      <a:pt x="1617512" y="111789"/>
                    </a:lnTo>
                    <a:lnTo>
                      <a:pt x="1576656" y="93040"/>
                    </a:lnTo>
                    <a:lnTo>
                      <a:pt x="1534943" y="75890"/>
                    </a:lnTo>
                    <a:lnTo>
                      <a:pt x="1492414" y="60380"/>
                    </a:lnTo>
                    <a:lnTo>
                      <a:pt x="1449106" y="46548"/>
                    </a:lnTo>
                    <a:lnTo>
                      <a:pt x="1405059" y="34433"/>
                    </a:lnTo>
                    <a:lnTo>
                      <a:pt x="1360313" y="24075"/>
                    </a:lnTo>
                    <a:lnTo>
                      <a:pt x="1314906" y="15512"/>
                    </a:lnTo>
                    <a:lnTo>
                      <a:pt x="1268877" y="8784"/>
                    </a:lnTo>
                    <a:lnTo>
                      <a:pt x="1222266" y="3930"/>
                    </a:lnTo>
                    <a:lnTo>
                      <a:pt x="1175111" y="989"/>
                    </a:lnTo>
                    <a:lnTo>
                      <a:pt x="1127452" y="0"/>
                    </a:lnTo>
                    <a:close/>
                  </a:path>
                </a:pathLst>
              </a:custGeom>
              <a:solidFill>
                <a:srgbClr val="039CD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>
                <a:off x="5375716" y="4993955"/>
                <a:ext cx="2255520" cy="2255520"/>
              </a:xfrm>
              <a:custGeom>
                <a:rect b="b" l="l" r="r" t="t"/>
                <a:pathLst>
                  <a:path extrusionOk="0" h="2255520" w="2255520">
                    <a:moveTo>
                      <a:pt x="1127452" y="2254915"/>
                    </a:moveTo>
                    <a:lnTo>
                      <a:pt x="1175111" y="2253926"/>
                    </a:lnTo>
                    <a:lnTo>
                      <a:pt x="1222266" y="2250985"/>
                    </a:lnTo>
                    <a:lnTo>
                      <a:pt x="1268877" y="2246131"/>
                    </a:lnTo>
                    <a:lnTo>
                      <a:pt x="1314906" y="2239403"/>
                    </a:lnTo>
                    <a:lnTo>
                      <a:pt x="1360313" y="2230840"/>
                    </a:lnTo>
                    <a:lnTo>
                      <a:pt x="1405059" y="2220482"/>
                    </a:lnTo>
                    <a:lnTo>
                      <a:pt x="1449106" y="2208367"/>
                    </a:lnTo>
                    <a:lnTo>
                      <a:pt x="1492414" y="2194535"/>
                    </a:lnTo>
                    <a:lnTo>
                      <a:pt x="1534943" y="2179024"/>
                    </a:lnTo>
                    <a:lnTo>
                      <a:pt x="1576656" y="2161875"/>
                    </a:lnTo>
                    <a:lnTo>
                      <a:pt x="1617512" y="2143126"/>
                    </a:lnTo>
                    <a:lnTo>
                      <a:pt x="1657472" y="2122816"/>
                    </a:lnTo>
                    <a:lnTo>
                      <a:pt x="1696498" y="2100984"/>
                    </a:lnTo>
                    <a:lnTo>
                      <a:pt x="1734550" y="2077670"/>
                    </a:lnTo>
                    <a:lnTo>
                      <a:pt x="1771589" y="2052912"/>
                    </a:lnTo>
                    <a:lnTo>
                      <a:pt x="1807576" y="2026751"/>
                    </a:lnTo>
                    <a:lnTo>
                      <a:pt x="1842472" y="1999224"/>
                    </a:lnTo>
                    <a:lnTo>
                      <a:pt x="1876237" y="1970371"/>
                    </a:lnTo>
                    <a:lnTo>
                      <a:pt x="1908833" y="1940231"/>
                    </a:lnTo>
                    <a:lnTo>
                      <a:pt x="1940221" y="1908844"/>
                    </a:lnTo>
                    <a:lnTo>
                      <a:pt x="1970360" y="1876248"/>
                    </a:lnTo>
                    <a:lnTo>
                      <a:pt x="1999213" y="1842482"/>
                    </a:lnTo>
                    <a:lnTo>
                      <a:pt x="2026740" y="1807586"/>
                    </a:lnTo>
                    <a:lnTo>
                      <a:pt x="2052902" y="1771599"/>
                    </a:lnTo>
                    <a:lnTo>
                      <a:pt x="2077660" y="1734560"/>
                    </a:lnTo>
                    <a:lnTo>
                      <a:pt x="2100974" y="1696508"/>
                    </a:lnTo>
                    <a:lnTo>
                      <a:pt x="2122805" y="1657482"/>
                    </a:lnTo>
                    <a:lnTo>
                      <a:pt x="2143115" y="1617522"/>
                    </a:lnTo>
                    <a:lnTo>
                      <a:pt x="2161865" y="1576666"/>
                    </a:lnTo>
                    <a:lnTo>
                      <a:pt x="2179014" y="1534954"/>
                    </a:lnTo>
                    <a:lnTo>
                      <a:pt x="2194524" y="1492424"/>
                    </a:lnTo>
                    <a:lnTo>
                      <a:pt x="2208356" y="1449117"/>
                    </a:lnTo>
                    <a:lnTo>
                      <a:pt x="2220471" y="1405070"/>
                    </a:lnTo>
                    <a:lnTo>
                      <a:pt x="2230829" y="1360323"/>
                    </a:lnTo>
                    <a:lnTo>
                      <a:pt x="2239392" y="1314916"/>
                    </a:lnTo>
                    <a:lnTo>
                      <a:pt x="2246120" y="1268887"/>
                    </a:lnTo>
                    <a:lnTo>
                      <a:pt x="2250974" y="1222276"/>
                    </a:lnTo>
                    <a:lnTo>
                      <a:pt x="2253916" y="1175121"/>
                    </a:lnTo>
                    <a:lnTo>
                      <a:pt x="2254905" y="1127463"/>
                    </a:lnTo>
                    <a:lnTo>
                      <a:pt x="2253916" y="1079803"/>
                    </a:lnTo>
                    <a:lnTo>
                      <a:pt x="2250974" y="1032648"/>
                    </a:lnTo>
                    <a:lnTo>
                      <a:pt x="2246120" y="986036"/>
                    </a:lnTo>
                    <a:lnTo>
                      <a:pt x="2239392" y="940006"/>
                    </a:lnTo>
                    <a:lnTo>
                      <a:pt x="2230829" y="894598"/>
                    </a:lnTo>
                    <a:lnTo>
                      <a:pt x="2220471" y="849851"/>
                    </a:lnTo>
                    <a:lnTo>
                      <a:pt x="2208356" y="805804"/>
                    </a:lnTo>
                    <a:lnTo>
                      <a:pt x="2194524" y="762496"/>
                    </a:lnTo>
                    <a:lnTo>
                      <a:pt x="2179014" y="719966"/>
                    </a:lnTo>
                    <a:lnTo>
                      <a:pt x="2161865" y="678253"/>
                    </a:lnTo>
                    <a:lnTo>
                      <a:pt x="2143115" y="637396"/>
                    </a:lnTo>
                    <a:lnTo>
                      <a:pt x="2122805" y="597436"/>
                    </a:lnTo>
                    <a:lnTo>
                      <a:pt x="2100974" y="558409"/>
                    </a:lnTo>
                    <a:lnTo>
                      <a:pt x="2077660" y="520357"/>
                    </a:lnTo>
                    <a:lnTo>
                      <a:pt x="2052902" y="483318"/>
                    </a:lnTo>
                    <a:lnTo>
                      <a:pt x="2026740" y="447331"/>
                    </a:lnTo>
                    <a:lnTo>
                      <a:pt x="1999213" y="412434"/>
                    </a:lnTo>
                    <a:lnTo>
                      <a:pt x="1970360" y="378669"/>
                    </a:lnTo>
                    <a:lnTo>
                      <a:pt x="1940221" y="346072"/>
                    </a:lnTo>
                    <a:lnTo>
                      <a:pt x="1908833" y="314685"/>
                    </a:lnTo>
                    <a:lnTo>
                      <a:pt x="1876237" y="284545"/>
                    </a:lnTo>
                    <a:lnTo>
                      <a:pt x="1842472" y="255692"/>
                    </a:lnTo>
                    <a:lnTo>
                      <a:pt x="1807576" y="228165"/>
                    </a:lnTo>
                    <a:lnTo>
                      <a:pt x="1771589" y="202003"/>
                    </a:lnTo>
                    <a:lnTo>
                      <a:pt x="1734550" y="177245"/>
                    </a:lnTo>
                    <a:lnTo>
                      <a:pt x="1696498" y="153931"/>
                    </a:lnTo>
                    <a:lnTo>
                      <a:pt x="1657472" y="132099"/>
                    </a:lnTo>
                    <a:lnTo>
                      <a:pt x="1617512" y="111789"/>
                    </a:lnTo>
                    <a:lnTo>
                      <a:pt x="1576656" y="93040"/>
                    </a:lnTo>
                    <a:lnTo>
                      <a:pt x="1534943" y="75890"/>
                    </a:lnTo>
                    <a:lnTo>
                      <a:pt x="1492414" y="60380"/>
                    </a:lnTo>
                    <a:lnTo>
                      <a:pt x="1449106" y="46548"/>
                    </a:lnTo>
                    <a:lnTo>
                      <a:pt x="1405059" y="34433"/>
                    </a:lnTo>
                    <a:lnTo>
                      <a:pt x="1360313" y="24075"/>
                    </a:lnTo>
                    <a:lnTo>
                      <a:pt x="1314906" y="15512"/>
                    </a:lnTo>
                    <a:lnTo>
                      <a:pt x="1268877" y="8784"/>
                    </a:lnTo>
                    <a:lnTo>
                      <a:pt x="1222266" y="3930"/>
                    </a:lnTo>
                    <a:lnTo>
                      <a:pt x="1175111" y="989"/>
                    </a:lnTo>
                    <a:lnTo>
                      <a:pt x="1127452" y="0"/>
                    </a:lnTo>
                    <a:lnTo>
                      <a:pt x="1079793" y="989"/>
                    </a:lnTo>
                    <a:lnTo>
                      <a:pt x="1032639" y="3930"/>
                    </a:lnTo>
                    <a:lnTo>
                      <a:pt x="986027" y="8784"/>
                    </a:lnTo>
                    <a:lnTo>
                      <a:pt x="939999" y="15512"/>
                    </a:lnTo>
                    <a:lnTo>
                      <a:pt x="894591" y="24075"/>
                    </a:lnTo>
                    <a:lnTo>
                      <a:pt x="849845" y="34433"/>
                    </a:lnTo>
                    <a:lnTo>
                      <a:pt x="805798" y="46548"/>
                    </a:lnTo>
                    <a:lnTo>
                      <a:pt x="762490" y="60380"/>
                    </a:lnTo>
                    <a:lnTo>
                      <a:pt x="719961" y="75890"/>
                    </a:lnTo>
                    <a:lnTo>
                      <a:pt x="678248" y="93040"/>
                    </a:lnTo>
                    <a:lnTo>
                      <a:pt x="637393" y="111789"/>
                    </a:lnTo>
                    <a:lnTo>
                      <a:pt x="597432" y="132099"/>
                    </a:lnTo>
                    <a:lnTo>
                      <a:pt x="558406" y="153931"/>
                    </a:lnTo>
                    <a:lnTo>
                      <a:pt x="520354" y="177245"/>
                    </a:lnTo>
                    <a:lnTo>
                      <a:pt x="483315" y="202003"/>
                    </a:lnTo>
                    <a:lnTo>
                      <a:pt x="447328" y="228165"/>
                    </a:lnTo>
                    <a:lnTo>
                      <a:pt x="412433" y="255692"/>
                    </a:lnTo>
                    <a:lnTo>
                      <a:pt x="378667" y="284545"/>
                    </a:lnTo>
                    <a:lnTo>
                      <a:pt x="346071" y="314685"/>
                    </a:lnTo>
                    <a:lnTo>
                      <a:pt x="314684" y="346072"/>
                    </a:lnTo>
                    <a:lnTo>
                      <a:pt x="284544" y="378669"/>
                    </a:lnTo>
                    <a:lnTo>
                      <a:pt x="255691" y="412434"/>
                    </a:lnTo>
                    <a:lnTo>
                      <a:pt x="228164" y="447331"/>
                    </a:lnTo>
                    <a:lnTo>
                      <a:pt x="202002" y="483318"/>
                    </a:lnTo>
                    <a:lnTo>
                      <a:pt x="177245" y="520357"/>
                    </a:lnTo>
                    <a:lnTo>
                      <a:pt x="153930" y="558409"/>
                    </a:lnTo>
                    <a:lnTo>
                      <a:pt x="132099" y="597436"/>
                    </a:lnTo>
                    <a:lnTo>
                      <a:pt x="111789" y="637396"/>
                    </a:lnTo>
                    <a:lnTo>
                      <a:pt x="93040" y="678253"/>
                    </a:lnTo>
                    <a:lnTo>
                      <a:pt x="75890" y="719966"/>
                    </a:lnTo>
                    <a:lnTo>
                      <a:pt x="60380" y="762496"/>
                    </a:lnTo>
                    <a:lnTo>
                      <a:pt x="46548" y="805804"/>
                    </a:lnTo>
                    <a:lnTo>
                      <a:pt x="34433" y="849851"/>
                    </a:lnTo>
                    <a:lnTo>
                      <a:pt x="24075" y="894598"/>
                    </a:lnTo>
                    <a:lnTo>
                      <a:pt x="15512" y="940006"/>
                    </a:lnTo>
                    <a:lnTo>
                      <a:pt x="8784" y="986036"/>
                    </a:lnTo>
                    <a:lnTo>
                      <a:pt x="3930" y="1032648"/>
                    </a:lnTo>
                    <a:lnTo>
                      <a:pt x="989" y="1079803"/>
                    </a:lnTo>
                    <a:lnTo>
                      <a:pt x="0" y="1127463"/>
                    </a:lnTo>
                    <a:lnTo>
                      <a:pt x="989" y="1175121"/>
                    </a:lnTo>
                    <a:lnTo>
                      <a:pt x="3930" y="1222276"/>
                    </a:lnTo>
                    <a:lnTo>
                      <a:pt x="8784" y="1268887"/>
                    </a:lnTo>
                    <a:lnTo>
                      <a:pt x="15512" y="1314916"/>
                    </a:lnTo>
                    <a:lnTo>
                      <a:pt x="24075" y="1360323"/>
                    </a:lnTo>
                    <a:lnTo>
                      <a:pt x="34433" y="1405070"/>
                    </a:lnTo>
                    <a:lnTo>
                      <a:pt x="46548" y="1449117"/>
                    </a:lnTo>
                    <a:lnTo>
                      <a:pt x="60380" y="1492424"/>
                    </a:lnTo>
                    <a:lnTo>
                      <a:pt x="75890" y="1534954"/>
                    </a:lnTo>
                    <a:lnTo>
                      <a:pt x="93040" y="1576666"/>
                    </a:lnTo>
                    <a:lnTo>
                      <a:pt x="111789" y="1617522"/>
                    </a:lnTo>
                    <a:lnTo>
                      <a:pt x="132099" y="1657482"/>
                    </a:lnTo>
                    <a:lnTo>
                      <a:pt x="153930" y="1696508"/>
                    </a:lnTo>
                    <a:lnTo>
                      <a:pt x="177245" y="1734560"/>
                    </a:lnTo>
                    <a:lnTo>
                      <a:pt x="202002" y="1771599"/>
                    </a:lnTo>
                    <a:lnTo>
                      <a:pt x="228164" y="1807586"/>
                    </a:lnTo>
                    <a:lnTo>
                      <a:pt x="255691" y="1842482"/>
                    </a:lnTo>
                    <a:lnTo>
                      <a:pt x="284544" y="1876248"/>
                    </a:lnTo>
                    <a:lnTo>
                      <a:pt x="314684" y="1908844"/>
                    </a:lnTo>
                    <a:lnTo>
                      <a:pt x="346071" y="1940231"/>
                    </a:lnTo>
                    <a:lnTo>
                      <a:pt x="378667" y="1970371"/>
                    </a:lnTo>
                    <a:lnTo>
                      <a:pt x="412433" y="1999224"/>
                    </a:lnTo>
                    <a:lnTo>
                      <a:pt x="447328" y="2026751"/>
                    </a:lnTo>
                    <a:lnTo>
                      <a:pt x="483315" y="2052912"/>
                    </a:lnTo>
                    <a:lnTo>
                      <a:pt x="520354" y="2077670"/>
                    </a:lnTo>
                    <a:lnTo>
                      <a:pt x="558406" y="2100984"/>
                    </a:lnTo>
                    <a:lnTo>
                      <a:pt x="597432" y="2122816"/>
                    </a:lnTo>
                    <a:lnTo>
                      <a:pt x="637393" y="2143126"/>
                    </a:lnTo>
                    <a:lnTo>
                      <a:pt x="678248" y="2161875"/>
                    </a:lnTo>
                    <a:lnTo>
                      <a:pt x="719961" y="2179024"/>
                    </a:lnTo>
                    <a:lnTo>
                      <a:pt x="762490" y="2194535"/>
                    </a:lnTo>
                    <a:lnTo>
                      <a:pt x="805798" y="2208367"/>
                    </a:lnTo>
                    <a:lnTo>
                      <a:pt x="849845" y="2220482"/>
                    </a:lnTo>
                    <a:lnTo>
                      <a:pt x="894591" y="2230840"/>
                    </a:lnTo>
                    <a:lnTo>
                      <a:pt x="939999" y="2239403"/>
                    </a:lnTo>
                    <a:lnTo>
                      <a:pt x="986027" y="2246131"/>
                    </a:lnTo>
                    <a:lnTo>
                      <a:pt x="1032639" y="2250985"/>
                    </a:lnTo>
                    <a:lnTo>
                      <a:pt x="1079793" y="2253926"/>
                    </a:lnTo>
                    <a:lnTo>
                      <a:pt x="1127452" y="225491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9"/>
              <p:cNvSpPr/>
              <p:nvPr/>
            </p:nvSpPr>
            <p:spPr>
              <a:xfrm>
                <a:off x="5883008" y="5505557"/>
                <a:ext cx="1240790" cy="1231900"/>
              </a:xfrm>
              <a:custGeom>
                <a:rect b="b" l="l" r="r" t="t"/>
                <a:pathLst>
                  <a:path extrusionOk="0" h="1231900" w="1240790">
                    <a:moveTo>
                      <a:pt x="901357" y="510374"/>
                    </a:moveTo>
                    <a:lnTo>
                      <a:pt x="892289" y="460946"/>
                    </a:lnTo>
                    <a:lnTo>
                      <a:pt x="875665" y="413448"/>
                    </a:lnTo>
                    <a:lnTo>
                      <a:pt x="868070" y="397103"/>
                    </a:lnTo>
                    <a:lnTo>
                      <a:pt x="868070" y="510374"/>
                    </a:lnTo>
                    <a:lnTo>
                      <a:pt x="866228" y="560349"/>
                    </a:lnTo>
                    <a:lnTo>
                      <a:pt x="854951" y="608266"/>
                    </a:lnTo>
                    <a:lnTo>
                      <a:pt x="834732" y="652678"/>
                    </a:lnTo>
                    <a:lnTo>
                      <a:pt x="806069" y="692162"/>
                    </a:lnTo>
                    <a:lnTo>
                      <a:pt x="769480" y="725309"/>
                    </a:lnTo>
                    <a:lnTo>
                      <a:pt x="726706" y="750544"/>
                    </a:lnTo>
                    <a:lnTo>
                      <a:pt x="681050" y="766445"/>
                    </a:lnTo>
                    <a:lnTo>
                      <a:pt x="633780" y="772972"/>
                    </a:lnTo>
                    <a:lnTo>
                      <a:pt x="586155" y="770077"/>
                    </a:lnTo>
                    <a:lnTo>
                      <a:pt x="539457" y="757720"/>
                    </a:lnTo>
                    <a:lnTo>
                      <a:pt x="494957" y="735838"/>
                    </a:lnTo>
                    <a:lnTo>
                      <a:pt x="456984" y="707059"/>
                    </a:lnTo>
                    <a:lnTo>
                      <a:pt x="426021" y="672655"/>
                    </a:lnTo>
                    <a:lnTo>
                      <a:pt x="402513" y="633615"/>
                    </a:lnTo>
                    <a:lnTo>
                      <a:pt x="386892" y="590905"/>
                    </a:lnTo>
                    <a:lnTo>
                      <a:pt x="379590" y="545490"/>
                    </a:lnTo>
                    <a:lnTo>
                      <a:pt x="381050" y="498348"/>
                    </a:lnTo>
                    <a:lnTo>
                      <a:pt x="391706" y="450456"/>
                    </a:lnTo>
                    <a:lnTo>
                      <a:pt x="411975" y="402793"/>
                    </a:lnTo>
                    <a:lnTo>
                      <a:pt x="435787" y="359676"/>
                    </a:lnTo>
                    <a:lnTo>
                      <a:pt x="460743" y="317030"/>
                    </a:lnTo>
                    <a:lnTo>
                      <a:pt x="486676" y="274586"/>
                    </a:lnTo>
                    <a:lnTo>
                      <a:pt x="513435" y="232130"/>
                    </a:lnTo>
                    <a:lnTo>
                      <a:pt x="596938" y="102196"/>
                    </a:lnTo>
                    <a:lnTo>
                      <a:pt x="625322" y="57238"/>
                    </a:lnTo>
                    <a:lnTo>
                      <a:pt x="736663" y="238887"/>
                    </a:lnTo>
                    <a:lnTo>
                      <a:pt x="842962" y="413448"/>
                    </a:lnTo>
                    <a:lnTo>
                      <a:pt x="859942" y="459752"/>
                    </a:lnTo>
                    <a:lnTo>
                      <a:pt x="868070" y="510374"/>
                    </a:lnTo>
                    <a:lnTo>
                      <a:pt x="868070" y="397103"/>
                    </a:lnTo>
                    <a:lnTo>
                      <a:pt x="829614" y="322173"/>
                    </a:lnTo>
                    <a:lnTo>
                      <a:pt x="803656" y="278168"/>
                    </a:lnTo>
                    <a:lnTo>
                      <a:pt x="779195" y="238099"/>
                    </a:lnTo>
                    <a:lnTo>
                      <a:pt x="754164" y="198335"/>
                    </a:lnTo>
                    <a:lnTo>
                      <a:pt x="728662" y="158750"/>
                    </a:lnTo>
                    <a:lnTo>
                      <a:pt x="702830" y="119253"/>
                    </a:lnTo>
                    <a:lnTo>
                      <a:pt x="662000" y="57238"/>
                    </a:lnTo>
                    <a:lnTo>
                      <a:pt x="650646" y="39992"/>
                    </a:lnTo>
                    <a:lnTo>
                      <a:pt x="624547" y="0"/>
                    </a:lnTo>
                    <a:lnTo>
                      <a:pt x="618197" y="4521"/>
                    </a:lnTo>
                    <a:lnTo>
                      <a:pt x="611682" y="8864"/>
                    </a:lnTo>
                    <a:lnTo>
                      <a:pt x="524687" y="143179"/>
                    </a:lnTo>
                    <a:lnTo>
                      <a:pt x="473989" y="226123"/>
                    </a:lnTo>
                    <a:lnTo>
                      <a:pt x="448818" y="267716"/>
                    </a:lnTo>
                    <a:lnTo>
                      <a:pt x="423824" y="309397"/>
                    </a:lnTo>
                    <a:lnTo>
                      <a:pt x="399046" y="351205"/>
                    </a:lnTo>
                    <a:lnTo>
                      <a:pt x="375043" y="397484"/>
                    </a:lnTo>
                    <a:lnTo>
                      <a:pt x="357695" y="444131"/>
                    </a:lnTo>
                    <a:lnTo>
                      <a:pt x="347611" y="491058"/>
                    </a:lnTo>
                    <a:lnTo>
                      <a:pt x="345376" y="538187"/>
                    </a:lnTo>
                    <a:lnTo>
                      <a:pt x="351612" y="585431"/>
                    </a:lnTo>
                    <a:lnTo>
                      <a:pt x="366903" y="632714"/>
                    </a:lnTo>
                    <a:lnTo>
                      <a:pt x="391871" y="679945"/>
                    </a:lnTo>
                    <a:lnTo>
                      <a:pt x="422706" y="720026"/>
                    </a:lnTo>
                    <a:lnTo>
                      <a:pt x="459130" y="752894"/>
                    </a:lnTo>
                    <a:lnTo>
                      <a:pt x="500062" y="778294"/>
                    </a:lnTo>
                    <a:lnTo>
                      <a:pt x="544461" y="795947"/>
                    </a:lnTo>
                    <a:lnTo>
                      <a:pt x="591273" y="805599"/>
                    </a:lnTo>
                    <a:lnTo>
                      <a:pt x="639432" y="806983"/>
                    </a:lnTo>
                    <a:lnTo>
                      <a:pt x="687882" y="799820"/>
                    </a:lnTo>
                    <a:lnTo>
                      <a:pt x="735584" y="783856"/>
                    </a:lnTo>
                    <a:lnTo>
                      <a:pt x="755548" y="772972"/>
                    </a:lnTo>
                    <a:lnTo>
                      <a:pt x="779437" y="759955"/>
                    </a:lnTo>
                    <a:lnTo>
                      <a:pt x="817638" y="729399"/>
                    </a:lnTo>
                    <a:lnTo>
                      <a:pt x="849553" y="693140"/>
                    </a:lnTo>
                    <a:lnTo>
                      <a:pt x="874534" y="652195"/>
                    </a:lnTo>
                    <a:lnTo>
                      <a:pt x="891933" y="607517"/>
                    </a:lnTo>
                    <a:lnTo>
                      <a:pt x="901128" y="560095"/>
                    </a:lnTo>
                    <a:lnTo>
                      <a:pt x="901280" y="538187"/>
                    </a:lnTo>
                    <a:lnTo>
                      <a:pt x="901357" y="510374"/>
                    </a:lnTo>
                    <a:close/>
                  </a:path>
                  <a:path extrusionOk="0" h="1231900" w="1240790">
                    <a:moveTo>
                      <a:pt x="1234490" y="1214780"/>
                    </a:moveTo>
                    <a:lnTo>
                      <a:pt x="1135748" y="1168641"/>
                    </a:lnTo>
                    <a:lnTo>
                      <a:pt x="1085418" y="1145730"/>
                    </a:lnTo>
                    <a:lnTo>
                      <a:pt x="1034440" y="1123746"/>
                    </a:lnTo>
                    <a:lnTo>
                      <a:pt x="1025169" y="1123276"/>
                    </a:lnTo>
                    <a:lnTo>
                      <a:pt x="1013929" y="1127074"/>
                    </a:lnTo>
                    <a:lnTo>
                      <a:pt x="1002233" y="1133271"/>
                    </a:lnTo>
                    <a:lnTo>
                      <a:pt x="991590" y="1139964"/>
                    </a:lnTo>
                    <a:lnTo>
                      <a:pt x="943571" y="1167333"/>
                    </a:lnTo>
                    <a:lnTo>
                      <a:pt x="896150" y="1185811"/>
                    </a:lnTo>
                    <a:lnTo>
                      <a:pt x="849147" y="1195260"/>
                    </a:lnTo>
                    <a:lnTo>
                      <a:pt x="802411" y="1195590"/>
                    </a:lnTo>
                    <a:lnTo>
                      <a:pt x="755789" y="1186675"/>
                    </a:lnTo>
                    <a:lnTo>
                      <a:pt x="709104" y="1168400"/>
                    </a:lnTo>
                    <a:lnTo>
                      <a:pt x="662216" y="1140637"/>
                    </a:lnTo>
                    <a:lnTo>
                      <a:pt x="642099" y="1129372"/>
                    </a:lnTo>
                    <a:lnTo>
                      <a:pt x="624281" y="1125791"/>
                    </a:lnTo>
                    <a:lnTo>
                      <a:pt x="606564" y="1129652"/>
                    </a:lnTo>
                    <a:lnTo>
                      <a:pt x="586778" y="1140714"/>
                    </a:lnTo>
                    <a:lnTo>
                      <a:pt x="539064" y="1168501"/>
                    </a:lnTo>
                    <a:lnTo>
                      <a:pt x="491705" y="1186942"/>
                    </a:lnTo>
                    <a:lnTo>
                      <a:pt x="444627" y="1196035"/>
                    </a:lnTo>
                    <a:lnTo>
                      <a:pt x="397789" y="1195768"/>
                    </a:lnTo>
                    <a:lnTo>
                      <a:pt x="351116" y="1186167"/>
                    </a:lnTo>
                    <a:lnTo>
                      <a:pt x="304558" y="1167231"/>
                    </a:lnTo>
                    <a:lnTo>
                      <a:pt x="258064" y="1138948"/>
                    </a:lnTo>
                    <a:lnTo>
                      <a:pt x="239585" y="1128458"/>
                    </a:lnTo>
                    <a:lnTo>
                      <a:pt x="223126" y="1125194"/>
                    </a:lnTo>
                    <a:lnTo>
                      <a:pt x="206514" y="1128496"/>
                    </a:lnTo>
                    <a:lnTo>
                      <a:pt x="187579" y="1137678"/>
                    </a:lnTo>
                    <a:lnTo>
                      <a:pt x="154978" y="1154214"/>
                    </a:lnTo>
                    <a:lnTo>
                      <a:pt x="121018" y="1168349"/>
                    </a:lnTo>
                    <a:lnTo>
                      <a:pt x="51816" y="1194219"/>
                    </a:lnTo>
                    <a:lnTo>
                      <a:pt x="41338" y="1197737"/>
                    </a:lnTo>
                    <a:lnTo>
                      <a:pt x="30581" y="1200556"/>
                    </a:lnTo>
                    <a:lnTo>
                      <a:pt x="8890" y="1205712"/>
                    </a:lnTo>
                    <a:lnTo>
                      <a:pt x="12065" y="1222552"/>
                    </a:lnTo>
                    <a:lnTo>
                      <a:pt x="52146" y="1228686"/>
                    </a:lnTo>
                    <a:lnTo>
                      <a:pt x="90970" y="1223759"/>
                    </a:lnTo>
                    <a:lnTo>
                      <a:pt x="128244" y="1210640"/>
                    </a:lnTo>
                    <a:lnTo>
                      <a:pt x="163626" y="1192187"/>
                    </a:lnTo>
                    <a:lnTo>
                      <a:pt x="193306" y="1178001"/>
                    </a:lnTo>
                    <a:lnTo>
                      <a:pt x="221043" y="1172730"/>
                    </a:lnTo>
                    <a:lnTo>
                      <a:pt x="249212" y="1176934"/>
                    </a:lnTo>
                    <a:lnTo>
                      <a:pt x="280212" y="1191196"/>
                    </a:lnTo>
                    <a:lnTo>
                      <a:pt x="322859" y="1212164"/>
                    </a:lnTo>
                    <a:lnTo>
                      <a:pt x="365912" y="1225486"/>
                    </a:lnTo>
                    <a:lnTo>
                      <a:pt x="409194" y="1231379"/>
                    </a:lnTo>
                    <a:lnTo>
                      <a:pt x="452501" y="1230033"/>
                    </a:lnTo>
                    <a:lnTo>
                      <a:pt x="495655" y="1221676"/>
                    </a:lnTo>
                    <a:lnTo>
                      <a:pt x="538441" y="1206487"/>
                    </a:lnTo>
                    <a:lnTo>
                      <a:pt x="580707" y="1184668"/>
                    </a:lnTo>
                    <a:lnTo>
                      <a:pt x="603770" y="1173581"/>
                    </a:lnTo>
                    <a:lnTo>
                      <a:pt x="625005" y="1169809"/>
                    </a:lnTo>
                    <a:lnTo>
                      <a:pt x="646264" y="1173492"/>
                    </a:lnTo>
                    <a:lnTo>
                      <a:pt x="669404" y="1184808"/>
                    </a:lnTo>
                    <a:lnTo>
                      <a:pt x="713536" y="1207820"/>
                    </a:lnTo>
                    <a:lnTo>
                      <a:pt x="758024" y="1222997"/>
                    </a:lnTo>
                    <a:lnTo>
                      <a:pt x="802716" y="1230439"/>
                    </a:lnTo>
                    <a:lnTo>
                      <a:pt x="847458" y="1230261"/>
                    </a:lnTo>
                    <a:lnTo>
                      <a:pt x="892136" y="1222565"/>
                    </a:lnTo>
                    <a:lnTo>
                      <a:pt x="936586" y="1207452"/>
                    </a:lnTo>
                    <a:lnTo>
                      <a:pt x="980681" y="1185037"/>
                    </a:lnTo>
                    <a:lnTo>
                      <a:pt x="1005598" y="1173340"/>
                    </a:lnTo>
                    <a:lnTo>
                      <a:pt x="1028192" y="1169936"/>
                    </a:lnTo>
                    <a:lnTo>
                      <a:pt x="1050493" y="1174635"/>
                    </a:lnTo>
                    <a:lnTo>
                      <a:pt x="1122057" y="1212202"/>
                    </a:lnTo>
                    <a:lnTo>
                      <a:pt x="1165504" y="1224419"/>
                    </a:lnTo>
                    <a:lnTo>
                      <a:pt x="1203464" y="1224940"/>
                    </a:lnTo>
                    <a:lnTo>
                      <a:pt x="1234490" y="1214780"/>
                    </a:lnTo>
                    <a:close/>
                  </a:path>
                  <a:path extrusionOk="0" h="1231900" w="1240790">
                    <a:moveTo>
                      <a:pt x="1240320" y="1017409"/>
                    </a:moveTo>
                    <a:lnTo>
                      <a:pt x="1135468" y="967638"/>
                    </a:lnTo>
                    <a:lnTo>
                      <a:pt x="1084376" y="944003"/>
                    </a:lnTo>
                    <a:lnTo>
                      <a:pt x="1033322" y="921600"/>
                    </a:lnTo>
                    <a:lnTo>
                      <a:pt x="1024394" y="921410"/>
                    </a:lnTo>
                    <a:lnTo>
                      <a:pt x="1013396" y="925664"/>
                    </a:lnTo>
                    <a:lnTo>
                      <a:pt x="1001890" y="932345"/>
                    </a:lnTo>
                    <a:lnTo>
                      <a:pt x="991412" y="939380"/>
                    </a:lnTo>
                    <a:lnTo>
                      <a:pt x="945311" y="966431"/>
                    </a:lnTo>
                    <a:lnTo>
                      <a:pt x="898347" y="984478"/>
                    </a:lnTo>
                    <a:lnTo>
                      <a:pt x="850823" y="993546"/>
                    </a:lnTo>
                    <a:lnTo>
                      <a:pt x="803008" y="993698"/>
                    </a:lnTo>
                    <a:lnTo>
                      <a:pt x="755192" y="984999"/>
                    </a:lnTo>
                    <a:lnTo>
                      <a:pt x="707669" y="967486"/>
                    </a:lnTo>
                    <a:lnTo>
                      <a:pt x="660717" y="941222"/>
                    </a:lnTo>
                    <a:lnTo>
                      <a:pt x="646137" y="934313"/>
                    </a:lnTo>
                    <a:lnTo>
                      <a:pt x="628700" y="930097"/>
                    </a:lnTo>
                    <a:lnTo>
                      <a:pt x="611822" y="929538"/>
                    </a:lnTo>
                    <a:lnTo>
                      <a:pt x="598919" y="933665"/>
                    </a:lnTo>
                    <a:lnTo>
                      <a:pt x="552805" y="961631"/>
                    </a:lnTo>
                    <a:lnTo>
                      <a:pt x="507072" y="981163"/>
                    </a:lnTo>
                    <a:lnTo>
                      <a:pt x="461695" y="992314"/>
                    </a:lnTo>
                    <a:lnTo>
                      <a:pt x="416623" y="995159"/>
                    </a:lnTo>
                    <a:lnTo>
                      <a:pt x="371817" y="989736"/>
                    </a:lnTo>
                    <a:lnTo>
                      <a:pt x="327215" y="976109"/>
                    </a:lnTo>
                    <a:lnTo>
                      <a:pt x="282803" y="954341"/>
                    </a:lnTo>
                    <a:lnTo>
                      <a:pt x="238506" y="924483"/>
                    </a:lnTo>
                    <a:lnTo>
                      <a:pt x="233832" y="920902"/>
                    </a:lnTo>
                    <a:lnTo>
                      <a:pt x="227342" y="919695"/>
                    </a:lnTo>
                    <a:lnTo>
                      <a:pt x="235191" y="922909"/>
                    </a:lnTo>
                    <a:lnTo>
                      <a:pt x="0" y="1015466"/>
                    </a:lnTo>
                    <a:lnTo>
                      <a:pt x="47142" y="1025486"/>
                    </a:lnTo>
                    <a:lnTo>
                      <a:pt x="89789" y="1022718"/>
                    </a:lnTo>
                    <a:lnTo>
                      <a:pt x="128371" y="1010450"/>
                    </a:lnTo>
                    <a:lnTo>
                      <a:pt x="163372" y="991908"/>
                    </a:lnTo>
                    <a:lnTo>
                      <a:pt x="194983" y="976858"/>
                    </a:lnTo>
                    <a:lnTo>
                      <a:pt x="223939" y="972743"/>
                    </a:lnTo>
                    <a:lnTo>
                      <a:pt x="252933" y="978471"/>
                    </a:lnTo>
                    <a:lnTo>
                      <a:pt x="327698" y="1012520"/>
                    </a:lnTo>
                    <a:lnTo>
                      <a:pt x="371055" y="1024724"/>
                    </a:lnTo>
                    <a:lnTo>
                      <a:pt x="414540" y="1029741"/>
                    </a:lnTo>
                    <a:lnTo>
                      <a:pt x="457962" y="1027734"/>
                    </a:lnTo>
                    <a:lnTo>
                      <a:pt x="501129" y="1018882"/>
                    </a:lnTo>
                    <a:lnTo>
                      <a:pt x="543864" y="1003338"/>
                    </a:lnTo>
                    <a:lnTo>
                      <a:pt x="585965" y="981290"/>
                    </a:lnTo>
                    <a:lnTo>
                      <a:pt x="606209" y="971423"/>
                    </a:lnTo>
                    <a:lnTo>
                      <a:pt x="624713" y="968108"/>
                    </a:lnTo>
                    <a:lnTo>
                      <a:pt x="643267" y="971334"/>
                    </a:lnTo>
                    <a:lnTo>
                      <a:pt x="663663" y="981075"/>
                    </a:lnTo>
                    <a:lnTo>
                      <a:pt x="709574" y="1004379"/>
                    </a:lnTo>
                    <a:lnTo>
                      <a:pt x="755751" y="1019987"/>
                    </a:lnTo>
                    <a:lnTo>
                      <a:pt x="802093" y="1027874"/>
                    </a:lnTo>
                    <a:lnTo>
                      <a:pt x="848512" y="1028014"/>
                    </a:lnTo>
                    <a:lnTo>
                      <a:pt x="894892" y="1020343"/>
                    </a:lnTo>
                    <a:lnTo>
                      <a:pt x="941120" y="1004836"/>
                    </a:lnTo>
                    <a:lnTo>
                      <a:pt x="987094" y="981468"/>
                    </a:lnTo>
                    <a:lnTo>
                      <a:pt x="1007237" y="971931"/>
                    </a:lnTo>
                    <a:lnTo>
                      <a:pt x="1025626" y="968857"/>
                    </a:lnTo>
                    <a:lnTo>
                      <a:pt x="1044219" y="971816"/>
                    </a:lnTo>
                    <a:lnTo>
                      <a:pt x="1064983" y="980363"/>
                    </a:lnTo>
                    <a:lnTo>
                      <a:pt x="1098562" y="994829"/>
                    </a:lnTo>
                    <a:lnTo>
                      <a:pt x="1133538" y="1006513"/>
                    </a:lnTo>
                    <a:lnTo>
                      <a:pt x="1169225" y="1016596"/>
                    </a:lnTo>
                    <a:lnTo>
                      <a:pt x="1204976" y="1026210"/>
                    </a:lnTo>
                    <a:lnTo>
                      <a:pt x="1213116" y="1026464"/>
                    </a:lnTo>
                    <a:lnTo>
                      <a:pt x="1221994" y="1024077"/>
                    </a:lnTo>
                    <a:lnTo>
                      <a:pt x="1231201" y="1020546"/>
                    </a:lnTo>
                    <a:lnTo>
                      <a:pt x="1240320" y="10174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6" name="Google Shape;206;p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538688" y="6066871"/>
                <a:ext cx="157681" cy="1627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7" name="Google Shape;207;p9"/>
            <p:cNvGrpSpPr/>
            <p:nvPr/>
          </p:nvGrpSpPr>
          <p:grpSpPr>
            <a:xfrm>
              <a:off x="10644334" y="4141492"/>
              <a:ext cx="700405" cy="700405"/>
              <a:chOff x="17689671" y="5886037"/>
              <a:chExt cx="1895507" cy="1895507"/>
            </a:xfrm>
          </p:grpSpPr>
          <p:sp>
            <p:nvSpPr>
              <p:cNvPr id="208" name="Google Shape;208;p9"/>
              <p:cNvSpPr/>
              <p:nvPr/>
            </p:nvSpPr>
            <p:spPr>
              <a:xfrm>
                <a:off x="17689671" y="5886037"/>
                <a:ext cx="1895507" cy="1895507"/>
              </a:xfrm>
              <a:custGeom>
                <a:rect b="b" l="l" r="r" t="t"/>
                <a:pathLst>
                  <a:path extrusionOk="0" h="2255520" w="2255520">
                    <a:moveTo>
                      <a:pt x="1127452" y="0"/>
                    </a:moveTo>
                    <a:lnTo>
                      <a:pt x="1079793" y="989"/>
                    </a:lnTo>
                    <a:lnTo>
                      <a:pt x="1032639" y="3930"/>
                    </a:lnTo>
                    <a:lnTo>
                      <a:pt x="986027" y="8784"/>
                    </a:lnTo>
                    <a:lnTo>
                      <a:pt x="939999" y="15512"/>
                    </a:lnTo>
                    <a:lnTo>
                      <a:pt x="894591" y="24075"/>
                    </a:lnTo>
                    <a:lnTo>
                      <a:pt x="849845" y="34433"/>
                    </a:lnTo>
                    <a:lnTo>
                      <a:pt x="805798" y="46548"/>
                    </a:lnTo>
                    <a:lnTo>
                      <a:pt x="762490" y="60380"/>
                    </a:lnTo>
                    <a:lnTo>
                      <a:pt x="719961" y="75890"/>
                    </a:lnTo>
                    <a:lnTo>
                      <a:pt x="678248" y="93040"/>
                    </a:lnTo>
                    <a:lnTo>
                      <a:pt x="637393" y="111789"/>
                    </a:lnTo>
                    <a:lnTo>
                      <a:pt x="597432" y="132099"/>
                    </a:lnTo>
                    <a:lnTo>
                      <a:pt x="558406" y="153931"/>
                    </a:lnTo>
                    <a:lnTo>
                      <a:pt x="520354" y="177245"/>
                    </a:lnTo>
                    <a:lnTo>
                      <a:pt x="483315" y="202003"/>
                    </a:lnTo>
                    <a:lnTo>
                      <a:pt x="447328" y="228165"/>
                    </a:lnTo>
                    <a:lnTo>
                      <a:pt x="412433" y="255692"/>
                    </a:lnTo>
                    <a:lnTo>
                      <a:pt x="378667" y="284545"/>
                    </a:lnTo>
                    <a:lnTo>
                      <a:pt x="346071" y="314685"/>
                    </a:lnTo>
                    <a:lnTo>
                      <a:pt x="314684" y="346072"/>
                    </a:lnTo>
                    <a:lnTo>
                      <a:pt x="284544" y="378669"/>
                    </a:lnTo>
                    <a:lnTo>
                      <a:pt x="255691" y="412434"/>
                    </a:lnTo>
                    <a:lnTo>
                      <a:pt x="228164" y="447331"/>
                    </a:lnTo>
                    <a:lnTo>
                      <a:pt x="202002" y="483318"/>
                    </a:lnTo>
                    <a:lnTo>
                      <a:pt x="177245" y="520357"/>
                    </a:lnTo>
                    <a:lnTo>
                      <a:pt x="153930" y="558409"/>
                    </a:lnTo>
                    <a:lnTo>
                      <a:pt x="132099" y="597436"/>
                    </a:lnTo>
                    <a:lnTo>
                      <a:pt x="111789" y="637396"/>
                    </a:lnTo>
                    <a:lnTo>
                      <a:pt x="93040" y="678253"/>
                    </a:lnTo>
                    <a:lnTo>
                      <a:pt x="75890" y="719966"/>
                    </a:lnTo>
                    <a:lnTo>
                      <a:pt x="60380" y="762496"/>
                    </a:lnTo>
                    <a:lnTo>
                      <a:pt x="46548" y="805804"/>
                    </a:lnTo>
                    <a:lnTo>
                      <a:pt x="34433" y="849851"/>
                    </a:lnTo>
                    <a:lnTo>
                      <a:pt x="24075" y="894598"/>
                    </a:lnTo>
                    <a:lnTo>
                      <a:pt x="15512" y="940006"/>
                    </a:lnTo>
                    <a:lnTo>
                      <a:pt x="8784" y="986036"/>
                    </a:lnTo>
                    <a:lnTo>
                      <a:pt x="3930" y="1032648"/>
                    </a:lnTo>
                    <a:lnTo>
                      <a:pt x="989" y="1079803"/>
                    </a:lnTo>
                    <a:lnTo>
                      <a:pt x="0" y="1127463"/>
                    </a:lnTo>
                    <a:lnTo>
                      <a:pt x="989" y="1175121"/>
                    </a:lnTo>
                    <a:lnTo>
                      <a:pt x="3930" y="1222276"/>
                    </a:lnTo>
                    <a:lnTo>
                      <a:pt x="8784" y="1268887"/>
                    </a:lnTo>
                    <a:lnTo>
                      <a:pt x="15512" y="1314916"/>
                    </a:lnTo>
                    <a:lnTo>
                      <a:pt x="24075" y="1360323"/>
                    </a:lnTo>
                    <a:lnTo>
                      <a:pt x="34433" y="1405070"/>
                    </a:lnTo>
                    <a:lnTo>
                      <a:pt x="46548" y="1449117"/>
                    </a:lnTo>
                    <a:lnTo>
                      <a:pt x="60380" y="1492424"/>
                    </a:lnTo>
                    <a:lnTo>
                      <a:pt x="75890" y="1534954"/>
                    </a:lnTo>
                    <a:lnTo>
                      <a:pt x="93040" y="1576666"/>
                    </a:lnTo>
                    <a:lnTo>
                      <a:pt x="111789" y="1617522"/>
                    </a:lnTo>
                    <a:lnTo>
                      <a:pt x="132099" y="1657482"/>
                    </a:lnTo>
                    <a:lnTo>
                      <a:pt x="153930" y="1696508"/>
                    </a:lnTo>
                    <a:lnTo>
                      <a:pt x="177245" y="1734560"/>
                    </a:lnTo>
                    <a:lnTo>
                      <a:pt x="202002" y="1771599"/>
                    </a:lnTo>
                    <a:lnTo>
                      <a:pt x="228164" y="1807586"/>
                    </a:lnTo>
                    <a:lnTo>
                      <a:pt x="255691" y="1842482"/>
                    </a:lnTo>
                    <a:lnTo>
                      <a:pt x="284544" y="1876248"/>
                    </a:lnTo>
                    <a:lnTo>
                      <a:pt x="314684" y="1908844"/>
                    </a:lnTo>
                    <a:lnTo>
                      <a:pt x="346071" y="1940231"/>
                    </a:lnTo>
                    <a:lnTo>
                      <a:pt x="378667" y="1970371"/>
                    </a:lnTo>
                    <a:lnTo>
                      <a:pt x="412433" y="1999224"/>
                    </a:lnTo>
                    <a:lnTo>
                      <a:pt x="447328" y="2026751"/>
                    </a:lnTo>
                    <a:lnTo>
                      <a:pt x="483315" y="2052912"/>
                    </a:lnTo>
                    <a:lnTo>
                      <a:pt x="520354" y="2077670"/>
                    </a:lnTo>
                    <a:lnTo>
                      <a:pt x="558406" y="2100984"/>
                    </a:lnTo>
                    <a:lnTo>
                      <a:pt x="597432" y="2122816"/>
                    </a:lnTo>
                    <a:lnTo>
                      <a:pt x="637393" y="2143126"/>
                    </a:lnTo>
                    <a:lnTo>
                      <a:pt x="678248" y="2161875"/>
                    </a:lnTo>
                    <a:lnTo>
                      <a:pt x="719961" y="2179024"/>
                    </a:lnTo>
                    <a:lnTo>
                      <a:pt x="762490" y="2194535"/>
                    </a:lnTo>
                    <a:lnTo>
                      <a:pt x="805798" y="2208367"/>
                    </a:lnTo>
                    <a:lnTo>
                      <a:pt x="849845" y="2220482"/>
                    </a:lnTo>
                    <a:lnTo>
                      <a:pt x="894591" y="2230840"/>
                    </a:lnTo>
                    <a:lnTo>
                      <a:pt x="939999" y="2239403"/>
                    </a:lnTo>
                    <a:lnTo>
                      <a:pt x="986027" y="2246131"/>
                    </a:lnTo>
                    <a:lnTo>
                      <a:pt x="1032639" y="2250985"/>
                    </a:lnTo>
                    <a:lnTo>
                      <a:pt x="1079793" y="2253926"/>
                    </a:lnTo>
                    <a:lnTo>
                      <a:pt x="1127452" y="2254915"/>
                    </a:lnTo>
                    <a:lnTo>
                      <a:pt x="1175111" y="2253926"/>
                    </a:lnTo>
                    <a:lnTo>
                      <a:pt x="1222266" y="2250985"/>
                    </a:lnTo>
                    <a:lnTo>
                      <a:pt x="1268877" y="2246131"/>
                    </a:lnTo>
                    <a:lnTo>
                      <a:pt x="1314906" y="2239403"/>
                    </a:lnTo>
                    <a:lnTo>
                      <a:pt x="1360313" y="2230840"/>
                    </a:lnTo>
                    <a:lnTo>
                      <a:pt x="1405059" y="2220482"/>
                    </a:lnTo>
                    <a:lnTo>
                      <a:pt x="1449106" y="2208367"/>
                    </a:lnTo>
                    <a:lnTo>
                      <a:pt x="1492414" y="2194535"/>
                    </a:lnTo>
                    <a:lnTo>
                      <a:pt x="1534943" y="2179024"/>
                    </a:lnTo>
                    <a:lnTo>
                      <a:pt x="1576656" y="2161875"/>
                    </a:lnTo>
                    <a:lnTo>
                      <a:pt x="1617512" y="2143126"/>
                    </a:lnTo>
                    <a:lnTo>
                      <a:pt x="1657472" y="2122816"/>
                    </a:lnTo>
                    <a:lnTo>
                      <a:pt x="1696498" y="2100984"/>
                    </a:lnTo>
                    <a:lnTo>
                      <a:pt x="1734550" y="2077670"/>
                    </a:lnTo>
                    <a:lnTo>
                      <a:pt x="1771589" y="2052912"/>
                    </a:lnTo>
                    <a:lnTo>
                      <a:pt x="1807576" y="2026751"/>
                    </a:lnTo>
                    <a:lnTo>
                      <a:pt x="1842472" y="1999224"/>
                    </a:lnTo>
                    <a:lnTo>
                      <a:pt x="1876237" y="1970371"/>
                    </a:lnTo>
                    <a:lnTo>
                      <a:pt x="1908833" y="1940231"/>
                    </a:lnTo>
                    <a:lnTo>
                      <a:pt x="1940221" y="1908844"/>
                    </a:lnTo>
                    <a:lnTo>
                      <a:pt x="1970360" y="1876248"/>
                    </a:lnTo>
                    <a:lnTo>
                      <a:pt x="1999213" y="1842482"/>
                    </a:lnTo>
                    <a:lnTo>
                      <a:pt x="2026740" y="1807586"/>
                    </a:lnTo>
                    <a:lnTo>
                      <a:pt x="2052902" y="1771599"/>
                    </a:lnTo>
                    <a:lnTo>
                      <a:pt x="2077660" y="1734560"/>
                    </a:lnTo>
                    <a:lnTo>
                      <a:pt x="2100974" y="1696508"/>
                    </a:lnTo>
                    <a:lnTo>
                      <a:pt x="2122805" y="1657482"/>
                    </a:lnTo>
                    <a:lnTo>
                      <a:pt x="2143115" y="1617522"/>
                    </a:lnTo>
                    <a:lnTo>
                      <a:pt x="2161865" y="1576666"/>
                    </a:lnTo>
                    <a:lnTo>
                      <a:pt x="2179014" y="1534954"/>
                    </a:lnTo>
                    <a:lnTo>
                      <a:pt x="2194524" y="1492424"/>
                    </a:lnTo>
                    <a:lnTo>
                      <a:pt x="2208356" y="1449117"/>
                    </a:lnTo>
                    <a:lnTo>
                      <a:pt x="2220471" y="1405070"/>
                    </a:lnTo>
                    <a:lnTo>
                      <a:pt x="2230829" y="1360323"/>
                    </a:lnTo>
                    <a:lnTo>
                      <a:pt x="2239392" y="1314916"/>
                    </a:lnTo>
                    <a:lnTo>
                      <a:pt x="2246120" y="1268887"/>
                    </a:lnTo>
                    <a:lnTo>
                      <a:pt x="2250974" y="1222276"/>
                    </a:lnTo>
                    <a:lnTo>
                      <a:pt x="2253916" y="1175121"/>
                    </a:lnTo>
                    <a:lnTo>
                      <a:pt x="2254905" y="1127463"/>
                    </a:lnTo>
                    <a:lnTo>
                      <a:pt x="2253916" y="1079803"/>
                    </a:lnTo>
                    <a:lnTo>
                      <a:pt x="2250974" y="1032648"/>
                    </a:lnTo>
                    <a:lnTo>
                      <a:pt x="2246120" y="986036"/>
                    </a:lnTo>
                    <a:lnTo>
                      <a:pt x="2239392" y="940006"/>
                    </a:lnTo>
                    <a:lnTo>
                      <a:pt x="2230829" y="894598"/>
                    </a:lnTo>
                    <a:lnTo>
                      <a:pt x="2220471" y="849851"/>
                    </a:lnTo>
                    <a:lnTo>
                      <a:pt x="2208356" y="805804"/>
                    </a:lnTo>
                    <a:lnTo>
                      <a:pt x="2194524" y="762496"/>
                    </a:lnTo>
                    <a:lnTo>
                      <a:pt x="2179014" y="719966"/>
                    </a:lnTo>
                    <a:lnTo>
                      <a:pt x="2161865" y="678253"/>
                    </a:lnTo>
                    <a:lnTo>
                      <a:pt x="2143115" y="637396"/>
                    </a:lnTo>
                    <a:lnTo>
                      <a:pt x="2122805" y="597436"/>
                    </a:lnTo>
                    <a:lnTo>
                      <a:pt x="2100974" y="558409"/>
                    </a:lnTo>
                    <a:lnTo>
                      <a:pt x="2077660" y="520357"/>
                    </a:lnTo>
                    <a:lnTo>
                      <a:pt x="2052902" y="483318"/>
                    </a:lnTo>
                    <a:lnTo>
                      <a:pt x="2026740" y="447331"/>
                    </a:lnTo>
                    <a:lnTo>
                      <a:pt x="1999213" y="412434"/>
                    </a:lnTo>
                    <a:lnTo>
                      <a:pt x="1970360" y="378669"/>
                    </a:lnTo>
                    <a:lnTo>
                      <a:pt x="1940221" y="346072"/>
                    </a:lnTo>
                    <a:lnTo>
                      <a:pt x="1908833" y="314685"/>
                    </a:lnTo>
                    <a:lnTo>
                      <a:pt x="1876237" y="284545"/>
                    </a:lnTo>
                    <a:lnTo>
                      <a:pt x="1842472" y="255692"/>
                    </a:lnTo>
                    <a:lnTo>
                      <a:pt x="1807576" y="228165"/>
                    </a:lnTo>
                    <a:lnTo>
                      <a:pt x="1771589" y="202003"/>
                    </a:lnTo>
                    <a:lnTo>
                      <a:pt x="1734550" y="177245"/>
                    </a:lnTo>
                    <a:lnTo>
                      <a:pt x="1696498" y="153931"/>
                    </a:lnTo>
                    <a:lnTo>
                      <a:pt x="1657472" y="132099"/>
                    </a:lnTo>
                    <a:lnTo>
                      <a:pt x="1617512" y="111789"/>
                    </a:lnTo>
                    <a:lnTo>
                      <a:pt x="1576656" y="93040"/>
                    </a:lnTo>
                    <a:lnTo>
                      <a:pt x="1534943" y="75890"/>
                    </a:lnTo>
                    <a:lnTo>
                      <a:pt x="1492414" y="60380"/>
                    </a:lnTo>
                    <a:lnTo>
                      <a:pt x="1449106" y="46548"/>
                    </a:lnTo>
                    <a:lnTo>
                      <a:pt x="1405059" y="34433"/>
                    </a:lnTo>
                    <a:lnTo>
                      <a:pt x="1360313" y="24075"/>
                    </a:lnTo>
                    <a:lnTo>
                      <a:pt x="1314906" y="15512"/>
                    </a:lnTo>
                    <a:lnTo>
                      <a:pt x="1268877" y="8784"/>
                    </a:lnTo>
                    <a:lnTo>
                      <a:pt x="1222266" y="3930"/>
                    </a:lnTo>
                    <a:lnTo>
                      <a:pt x="1175111" y="989"/>
                    </a:lnTo>
                    <a:lnTo>
                      <a:pt x="1127452" y="0"/>
                    </a:lnTo>
                    <a:close/>
                  </a:path>
                </a:pathLst>
              </a:custGeom>
              <a:solidFill>
                <a:srgbClr val="E3C40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9" name="Google Shape;209;p9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8118019" y="6212140"/>
                <a:ext cx="1061188" cy="1201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10" name="Google Shape;210;p9"/>
          <p:cNvPicPr preferRelativeResize="0"/>
          <p:nvPr/>
        </p:nvPicPr>
        <p:blipFill rotWithShape="1">
          <a:blip r:embed="rId7">
            <a:alphaModFix/>
          </a:blip>
          <a:srcRect b="1433" l="12405" r="13544" t="1011"/>
          <a:stretch/>
        </p:blipFill>
        <p:spPr>
          <a:xfrm>
            <a:off x="4848663" y="756751"/>
            <a:ext cx="4906905" cy="484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2023-04-28T20:45:22Z</dcterms:created>
  <dc:creator>Clauton Danielli de Souza (Externo)</dc:creator>
</cp:coreProperties>
</file>